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 id="2147483783" r:id="rId5"/>
  </p:sldMasterIdLst>
  <p:notesMasterIdLst>
    <p:notesMasterId r:id="rId32"/>
  </p:notesMasterIdLst>
  <p:sldIdLst>
    <p:sldId id="1741" r:id="rId6"/>
    <p:sldId id="1857" r:id="rId7"/>
    <p:sldId id="1815" r:id="rId8"/>
    <p:sldId id="1742" r:id="rId9"/>
    <p:sldId id="1817" r:id="rId10"/>
    <p:sldId id="1830" r:id="rId11"/>
    <p:sldId id="1831" r:id="rId12"/>
    <p:sldId id="1862" r:id="rId13"/>
    <p:sldId id="1816" r:id="rId14"/>
    <p:sldId id="1818" r:id="rId15"/>
    <p:sldId id="1825" r:id="rId16"/>
    <p:sldId id="1820" r:id="rId17"/>
    <p:sldId id="1819" r:id="rId18"/>
    <p:sldId id="1823" r:id="rId19"/>
    <p:sldId id="1824" r:id="rId20"/>
    <p:sldId id="1827" r:id="rId21"/>
    <p:sldId id="1828" r:id="rId22"/>
    <p:sldId id="1829" r:id="rId23"/>
    <p:sldId id="1863" r:id="rId24"/>
    <p:sldId id="1826" r:id="rId25"/>
    <p:sldId id="1832" r:id="rId26"/>
    <p:sldId id="1833" r:id="rId27"/>
    <p:sldId id="1834" r:id="rId28"/>
    <p:sldId id="1858" r:id="rId29"/>
    <p:sldId id="1859" r:id="rId30"/>
    <p:sldId id="1860" r:id="rId31"/>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1F32"/>
    <a:srgbClr val="163C6C"/>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09EBF9-56BE-4A64-ACFC-4E11B11CEE88}" v="8" dt="2025-04-04T12:34:40.67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6382" autoAdjust="0"/>
  </p:normalViewPr>
  <p:slideViewPr>
    <p:cSldViewPr snapToGrid="0">
      <p:cViewPr varScale="1">
        <p:scale>
          <a:sx n="44" d="100"/>
          <a:sy n="44" d="100"/>
        </p:scale>
        <p:origin x="139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BAB9EEE5-FCAD-4C90-9E81-384B51CEA345}"/>
    <pc:docChg chg="undo custSel addSld delSld modSld addMainMaster">
      <pc:chgData name="Vickers, Libby" userId="e250baef-1418-4325-b620-0f9540a0387b" providerId="ADAL" clId="{BAB9EEE5-FCAD-4C90-9E81-384B51CEA345}" dt="2025-03-18T13:02:09.183" v="1018"/>
      <pc:docMkLst>
        <pc:docMk/>
      </pc:docMkLst>
      <pc:sldChg chg="del">
        <pc:chgData name="Vickers, Libby" userId="e250baef-1418-4325-b620-0f9540a0387b" providerId="ADAL" clId="{BAB9EEE5-FCAD-4C90-9E81-384B51CEA345}" dt="2025-03-11T19:46:13.599" v="50" actId="47"/>
        <pc:sldMkLst>
          <pc:docMk/>
          <pc:sldMk cId="3202416501" sldId="1060"/>
        </pc:sldMkLst>
      </pc:sldChg>
      <pc:sldChg chg="del">
        <pc:chgData name="Vickers, Libby" userId="e250baef-1418-4325-b620-0f9540a0387b" providerId="ADAL" clId="{BAB9EEE5-FCAD-4C90-9E81-384B51CEA345}" dt="2025-03-13T17:24:00.448" v="704" actId="2696"/>
        <pc:sldMkLst>
          <pc:docMk/>
          <pc:sldMk cId="597220908" sldId="1735"/>
        </pc:sldMkLst>
      </pc:sldChg>
      <pc:sldChg chg="modSp del mod">
        <pc:chgData name="Vickers, Libby" userId="e250baef-1418-4325-b620-0f9540a0387b" providerId="ADAL" clId="{BAB9EEE5-FCAD-4C90-9E81-384B51CEA345}" dt="2025-03-11T19:44:40.981" v="40" actId="2696"/>
        <pc:sldMkLst>
          <pc:docMk/>
          <pc:sldMk cId="3314859971" sldId="1740"/>
        </pc:sldMkLst>
      </pc:sldChg>
      <pc:sldChg chg="addSp modSp mod">
        <pc:chgData name="Vickers, Libby" userId="e250baef-1418-4325-b620-0f9540a0387b" providerId="ADAL" clId="{BAB9EEE5-FCAD-4C90-9E81-384B51CEA345}" dt="2025-03-11T19:43:03.138" v="6" actId="171"/>
        <pc:sldMkLst>
          <pc:docMk/>
          <pc:sldMk cId="793978010" sldId="1741"/>
        </pc:sldMkLst>
        <pc:spChg chg="mod">
          <ac:chgData name="Vickers, Libby" userId="e250baef-1418-4325-b620-0f9540a0387b" providerId="ADAL" clId="{BAB9EEE5-FCAD-4C90-9E81-384B51CEA345}" dt="2025-03-11T19:42:11.747" v="1" actId="20577"/>
          <ac:spMkLst>
            <pc:docMk/>
            <pc:sldMk cId="793978010" sldId="1741"/>
            <ac:spMk id="3" creationId="{AA5EEE2F-8A50-3176-99F3-D6FD96F4B7BF}"/>
          </ac:spMkLst>
        </pc:spChg>
        <pc:spChg chg="add mod ord">
          <ac:chgData name="Vickers, Libby" userId="e250baef-1418-4325-b620-0f9540a0387b" providerId="ADAL" clId="{BAB9EEE5-FCAD-4C90-9E81-384B51CEA345}" dt="2025-03-11T19:43:03.138" v="6" actId="171"/>
          <ac:spMkLst>
            <pc:docMk/>
            <pc:sldMk cId="793978010" sldId="1741"/>
            <ac:spMk id="4" creationId="{29C6AE4F-D45F-EB50-DF5E-DD1C0CC85272}"/>
          </ac:spMkLst>
        </pc:spChg>
      </pc:sldChg>
      <pc:sldChg chg="addSp delSp modSp mod">
        <pc:chgData name="Vickers, Libby" userId="e250baef-1418-4325-b620-0f9540a0387b" providerId="ADAL" clId="{BAB9EEE5-FCAD-4C90-9E81-384B51CEA345}" dt="2025-03-13T14:58:13.836" v="328" actId="1076"/>
        <pc:sldMkLst>
          <pc:docMk/>
          <pc:sldMk cId="3227494432" sldId="1742"/>
        </pc:sldMkLst>
        <pc:spChg chg="mod">
          <ac:chgData name="Vickers, Libby" userId="e250baef-1418-4325-b620-0f9540a0387b" providerId="ADAL" clId="{BAB9EEE5-FCAD-4C90-9E81-384B51CEA345}" dt="2025-03-11T19:44:56.124" v="42"/>
          <ac:spMkLst>
            <pc:docMk/>
            <pc:sldMk cId="3227494432" sldId="1742"/>
            <ac:spMk id="16" creationId="{8271BD23-2C99-55AC-89E1-29747FB96CBD}"/>
          </ac:spMkLst>
        </pc:spChg>
        <pc:spChg chg="mod">
          <ac:chgData name="Vickers, Libby" userId="e250baef-1418-4325-b620-0f9540a0387b" providerId="ADAL" clId="{BAB9EEE5-FCAD-4C90-9E81-384B51CEA345}" dt="2025-03-11T19:44:56.124" v="42"/>
          <ac:spMkLst>
            <pc:docMk/>
            <pc:sldMk cId="3227494432" sldId="1742"/>
            <ac:spMk id="17" creationId="{501640BB-05B9-C9AB-011E-2042F8C5BFFE}"/>
          </ac:spMkLst>
        </pc:spChg>
        <pc:spChg chg="mod">
          <ac:chgData name="Vickers, Libby" userId="e250baef-1418-4325-b620-0f9540a0387b" providerId="ADAL" clId="{BAB9EEE5-FCAD-4C90-9E81-384B51CEA345}" dt="2025-03-11T19:44:56.124" v="42"/>
          <ac:spMkLst>
            <pc:docMk/>
            <pc:sldMk cId="3227494432" sldId="1742"/>
            <ac:spMk id="18" creationId="{A69A78BC-0839-7EC9-7F2D-9BDF697A2933}"/>
          </ac:spMkLst>
        </pc:spChg>
        <pc:spChg chg="mod">
          <ac:chgData name="Vickers, Libby" userId="e250baef-1418-4325-b620-0f9540a0387b" providerId="ADAL" clId="{BAB9EEE5-FCAD-4C90-9E81-384B51CEA345}" dt="2025-03-11T19:44:56.124" v="42"/>
          <ac:spMkLst>
            <pc:docMk/>
            <pc:sldMk cId="3227494432" sldId="1742"/>
            <ac:spMk id="20" creationId="{ECD94FE8-AAD7-77B8-62AE-1AFDBD3C6B68}"/>
          </ac:spMkLst>
        </pc:spChg>
        <pc:spChg chg="mod">
          <ac:chgData name="Vickers, Libby" userId="e250baef-1418-4325-b620-0f9540a0387b" providerId="ADAL" clId="{BAB9EEE5-FCAD-4C90-9E81-384B51CEA345}" dt="2025-03-11T19:44:56.124" v="42"/>
          <ac:spMkLst>
            <pc:docMk/>
            <pc:sldMk cId="3227494432" sldId="1742"/>
            <ac:spMk id="21" creationId="{4813F306-F562-7AC9-D554-794B45FC5482}"/>
          </ac:spMkLst>
        </pc:spChg>
        <pc:grpChg chg="ord">
          <ac:chgData name="Vickers, Libby" userId="e250baef-1418-4325-b620-0f9540a0387b" providerId="ADAL" clId="{BAB9EEE5-FCAD-4C90-9E81-384B51CEA345}" dt="2025-03-11T19:45:07.968" v="44" actId="167"/>
          <ac:grpSpMkLst>
            <pc:docMk/>
            <pc:sldMk cId="3227494432" sldId="1742"/>
            <ac:grpSpMk id="13" creationId="{238EF754-3847-AF53-C38F-7BE7762B264A}"/>
          </ac:grpSpMkLst>
        </pc:grpChg>
        <pc:picChg chg="mod">
          <ac:chgData name="Vickers, Libby" userId="e250baef-1418-4325-b620-0f9540a0387b" providerId="ADAL" clId="{BAB9EEE5-FCAD-4C90-9E81-384B51CEA345}" dt="2025-03-13T14:58:13.836" v="328" actId="1076"/>
          <ac:picMkLst>
            <pc:docMk/>
            <pc:sldMk cId="3227494432" sldId="1742"/>
            <ac:picMk id="10" creationId="{E78047D3-2F19-B59E-8C39-992E5D45269D}"/>
          </ac:picMkLst>
        </pc:picChg>
        <pc:picChg chg="mod">
          <ac:chgData name="Vickers, Libby" userId="e250baef-1418-4325-b620-0f9540a0387b" providerId="ADAL" clId="{BAB9EEE5-FCAD-4C90-9E81-384B51CEA345}" dt="2025-03-11T19:44:56.124" v="42"/>
          <ac:picMkLst>
            <pc:docMk/>
            <pc:sldMk cId="3227494432" sldId="1742"/>
            <ac:picMk id="15" creationId="{3FC438FE-3959-B6C5-3179-5D3038BB6500}"/>
          </ac:picMkLst>
        </pc:picChg>
        <pc:picChg chg="mod">
          <ac:chgData name="Vickers, Libby" userId="e250baef-1418-4325-b620-0f9540a0387b" providerId="ADAL" clId="{BAB9EEE5-FCAD-4C90-9E81-384B51CEA345}" dt="2025-03-11T19:44:56.124" v="42"/>
          <ac:picMkLst>
            <pc:docMk/>
            <pc:sldMk cId="3227494432" sldId="1742"/>
            <ac:picMk id="19" creationId="{126C4359-CBA9-B645-4C55-81630264DD6E}"/>
          </ac:picMkLst>
        </pc:picChg>
        <pc:picChg chg="mod">
          <ac:chgData name="Vickers, Libby" userId="e250baef-1418-4325-b620-0f9540a0387b" providerId="ADAL" clId="{BAB9EEE5-FCAD-4C90-9E81-384B51CEA345}" dt="2025-03-11T19:44:56.124" v="42"/>
          <ac:picMkLst>
            <pc:docMk/>
            <pc:sldMk cId="3227494432" sldId="1742"/>
            <ac:picMk id="22" creationId="{D213E697-DCBB-08A9-3BFD-6A24843857CC}"/>
          </ac:picMkLst>
        </pc:picChg>
        <pc:picChg chg="mod">
          <ac:chgData name="Vickers, Libby" userId="e250baef-1418-4325-b620-0f9540a0387b" providerId="ADAL" clId="{BAB9EEE5-FCAD-4C90-9E81-384B51CEA345}" dt="2025-03-11T19:44:56.124" v="42"/>
          <ac:picMkLst>
            <pc:docMk/>
            <pc:sldMk cId="3227494432" sldId="1742"/>
            <ac:picMk id="23" creationId="{23BB8FB6-682F-AE6F-88FA-E126DBDE55A1}"/>
          </ac:picMkLst>
        </pc:picChg>
        <pc:picChg chg="mod">
          <ac:chgData name="Vickers, Libby" userId="e250baef-1418-4325-b620-0f9540a0387b" providerId="ADAL" clId="{BAB9EEE5-FCAD-4C90-9E81-384B51CEA345}" dt="2025-03-11T19:44:56.124" v="42"/>
          <ac:picMkLst>
            <pc:docMk/>
            <pc:sldMk cId="3227494432" sldId="1742"/>
            <ac:picMk id="24" creationId="{21DFE4C8-81F1-EA40-3AC1-5EEC15DB91C9}"/>
          </ac:picMkLst>
        </pc:picChg>
      </pc:sldChg>
      <pc:sldChg chg="del">
        <pc:chgData name="Vickers, Libby" userId="e250baef-1418-4325-b620-0f9540a0387b" providerId="ADAL" clId="{BAB9EEE5-FCAD-4C90-9E81-384B51CEA345}" dt="2025-03-11T19:46:13.599" v="50" actId="47"/>
        <pc:sldMkLst>
          <pc:docMk/>
          <pc:sldMk cId="3047164140" sldId="1784"/>
        </pc:sldMkLst>
      </pc:sldChg>
      <pc:sldChg chg="addSp delSp modSp mod">
        <pc:chgData name="Vickers, Libby" userId="e250baef-1418-4325-b620-0f9540a0387b" providerId="ADAL" clId="{BAB9EEE5-FCAD-4C90-9E81-384B51CEA345}" dt="2025-03-17T20:21:09.774" v="830" actId="14100"/>
        <pc:sldMkLst>
          <pc:docMk/>
          <pc:sldMk cId="2564902147" sldId="1816"/>
        </pc:sldMkLst>
        <pc:spChg chg="mod">
          <ac:chgData name="Vickers, Libby" userId="e250baef-1418-4325-b620-0f9540a0387b" providerId="ADAL" clId="{BAB9EEE5-FCAD-4C90-9E81-384B51CEA345}" dt="2025-03-17T20:21:09.774" v="830" actId="14100"/>
          <ac:spMkLst>
            <pc:docMk/>
            <pc:sldMk cId="2564902147" sldId="1816"/>
            <ac:spMk id="5" creationId="{67235CD4-28B7-7A4C-8244-122D47AB875D}"/>
          </ac:spMkLst>
        </pc:spChg>
        <pc:picChg chg="add mod ord">
          <ac:chgData name="Vickers, Libby" userId="e250baef-1418-4325-b620-0f9540a0387b" providerId="ADAL" clId="{BAB9EEE5-FCAD-4C90-9E81-384B51CEA345}" dt="2025-03-17T20:20:53.563" v="804" actId="167"/>
          <ac:picMkLst>
            <pc:docMk/>
            <pc:sldMk cId="2564902147" sldId="1816"/>
            <ac:picMk id="2" creationId="{82E5FC6B-3F29-D344-64A1-AC835BB79937}"/>
          </ac:picMkLst>
        </pc:picChg>
      </pc:sldChg>
      <pc:sldChg chg="addSp delSp modSp mod delAnim modAnim">
        <pc:chgData name="Vickers, Libby" userId="e250baef-1418-4325-b620-0f9540a0387b" providerId="ADAL" clId="{BAB9EEE5-FCAD-4C90-9E81-384B51CEA345}" dt="2025-03-13T15:26:42.466" v="629"/>
        <pc:sldMkLst>
          <pc:docMk/>
          <pc:sldMk cId="1120877785" sldId="1817"/>
        </pc:sldMkLst>
        <pc:spChg chg="add mod">
          <ac:chgData name="Vickers, Libby" userId="e250baef-1418-4325-b620-0f9540a0387b" providerId="ADAL" clId="{BAB9EEE5-FCAD-4C90-9E81-384B51CEA345}" dt="2025-03-11T19:56:38.112" v="323" actId="208"/>
          <ac:spMkLst>
            <pc:docMk/>
            <pc:sldMk cId="1120877785" sldId="1817"/>
            <ac:spMk id="5" creationId="{D11CC188-07EF-0E63-DAA2-A558D3438115}"/>
          </ac:spMkLst>
        </pc:spChg>
        <pc:graphicFrameChg chg="add mod ord modGraphic">
          <ac:chgData name="Vickers, Libby" userId="e250baef-1418-4325-b620-0f9540a0387b" providerId="ADAL" clId="{BAB9EEE5-FCAD-4C90-9E81-384B51CEA345}" dt="2025-03-13T15:26:42.466" v="629"/>
          <ac:graphicFrameMkLst>
            <pc:docMk/>
            <pc:sldMk cId="1120877785" sldId="1817"/>
            <ac:graphicFrameMk id="2" creationId="{27E1DAD9-5AD9-0C46-CF97-CF9D0D2120FE}"/>
          </ac:graphicFrameMkLst>
        </pc:graphicFrameChg>
        <pc:picChg chg="add del">
          <ac:chgData name="Vickers, Libby" userId="e250baef-1418-4325-b620-0f9540a0387b" providerId="ADAL" clId="{BAB9EEE5-FCAD-4C90-9E81-384B51CEA345}" dt="2025-03-13T15:04:32.015" v="505" actId="478"/>
          <ac:picMkLst>
            <pc:docMk/>
            <pc:sldMk cId="1120877785" sldId="1817"/>
            <ac:picMk id="4" creationId="{EEEBA81E-0F13-E355-BCDF-366C08B370A8}"/>
          </ac:picMkLst>
        </pc:picChg>
      </pc:sldChg>
      <pc:sldChg chg="addSp delSp modSp mod modAnim">
        <pc:chgData name="Vickers, Libby" userId="e250baef-1418-4325-b620-0f9540a0387b" providerId="ADAL" clId="{BAB9EEE5-FCAD-4C90-9E81-384B51CEA345}" dt="2025-03-17T20:24:39.828" v="893"/>
        <pc:sldMkLst>
          <pc:docMk/>
          <pc:sldMk cId="3572775457" sldId="1818"/>
        </pc:sldMkLst>
        <pc:spChg chg="add mod">
          <ac:chgData name="Vickers, Libby" userId="e250baef-1418-4325-b620-0f9540a0387b" providerId="ADAL" clId="{BAB9EEE5-FCAD-4C90-9E81-384B51CEA345}" dt="2025-03-17T20:24:39.828" v="893"/>
          <ac:spMkLst>
            <pc:docMk/>
            <pc:sldMk cId="3572775457" sldId="1818"/>
            <ac:spMk id="6" creationId="{03C5FF8D-B81E-4FC4-A21F-8A6FDEAF6413}"/>
          </ac:spMkLst>
        </pc:spChg>
        <pc:picChg chg="add mod ord">
          <ac:chgData name="Vickers, Libby" userId="e250baef-1418-4325-b620-0f9540a0387b" providerId="ADAL" clId="{BAB9EEE5-FCAD-4C90-9E81-384B51CEA345}" dt="2025-03-17T20:21:32.119" v="833" actId="167"/>
          <ac:picMkLst>
            <pc:docMk/>
            <pc:sldMk cId="3572775457" sldId="1818"/>
            <ac:picMk id="2" creationId="{E2A0D3ED-2644-1403-1383-45FC03CBF053}"/>
          </ac:picMkLst>
        </pc:picChg>
      </pc:sldChg>
      <pc:sldChg chg="addSp delSp modSp mod modAnim">
        <pc:chgData name="Vickers, Libby" userId="e250baef-1418-4325-b620-0f9540a0387b" providerId="ADAL" clId="{BAB9EEE5-FCAD-4C90-9E81-384B51CEA345}" dt="2025-03-17T20:25:01.545" v="897"/>
        <pc:sldMkLst>
          <pc:docMk/>
          <pc:sldMk cId="3553141373" sldId="1819"/>
        </pc:sldMkLst>
        <pc:spChg chg="add mod">
          <ac:chgData name="Vickers, Libby" userId="e250baef-1418-4325-b620-0f9540a0387b" providerId="ADAL" clId="{BAB9EEE5-FCAD-4C90-9E81-384B51CEA345}" dt="2025-03-17T20:25:01.545" v="897"/>
          <ac:spMkLst>
            <pc:docMk/>
            <pc:sldMk cId="3553141373" sldId="1819"/>
            <ac:spMk id="3" creationId="{CDE35968-DCCD-9162-B31A-69C0B135A5BE}"/>
          </ac:spMkLst>
        </pc:spChg>
        <pc:picChg chg="add mod ord">
          <ac:chgData name="Vickers, Libby" userId="e250baef-1418-4325-b620-0f9540a0387b" providerId="ADAL" clId="{BAB9EEE5-FCAD-4C90-9E81-384B51CEA345}" dt="2025-03-17T20:22:33.962" v="876" actId="167"/>
          <ac:picMkLst>
            <pc:docMk/>
            <pc:sldMk cId="3553141373" sldId="1819"/>
            <ac:picMk id="2" creationId="{8E52469E-3A33-E5D8-167D-F090E0E0419F}"/>
          </ac:picMkLst>
        </pc:picChg>
      </pc:sldChg>
      <pc:sldChg chg="addSp delSp modSp mod modAnim">
        <pc:chgData name="Vickers, Libby" userId="e250baef-1418-4325-b620-0f9540a0387b" providerId="ADAL" clId="{BAB9EEE5-FCAD-4C90-9E81-384B51CEA345}" dt="2025-03-17T20:24:51.803" v="895"/>
        <pc:sldMkLst>
          <pc:docMk/>
          <pc:sldMk cId="2534233252" sldId="1820"/>
        </pc:sldMkLst>
        <pc:spChg chg="add mod">
          <ac:chgData name="Vickers, Libby" userId="e250baef-1418-4325-b620-0f9540a0387b" providerId="ADAL" clId="{BAB9EEE5-FCAD-4C90-9E81-384B51CEA345}" dt="2025-03-17T20:24:51.803" v="895"/>
          <ac:spMkLst>
            <pc:docMk/>
            <pc:sldMk cId="2534233252" sldId="1820"/>
            <ac:spMk id="3" creationId="{4CA9F1F6-474C-0E2A-EB41-B1894FA1574D}"/>
          </ac:spMkLst>
        </pc:spChg>
        <pc:picChg chg="add mod ord">
          <ac:chgData name="Vickers, Libby" userId="e250baef-1418-4325-b620-0f9540a0387b" providerId="ADAL" clId="{BAB9EEE5-FCAD-4C90-9E81-384B51CEA345}" dt="2025-03-17T20:22:22.493" v="873" actId="167"/>
          <ac:picMkLst>
            <pc:docMk/>
            <pc:sldMk cId="2534233252" sldId="1820"/>
            <ac:picMk id="2" creationId="{AFAF1ABE-58D5-053F-1616-437861AC7B44}"/>
          </ac:picMkLst>
        </pc:picChg>
      </pc:sldChg>
      <pc:sldChg chg="addSp delSp modSp mod modAnim">
        <pc:chgData name="Vickers, Libby" userId="e250baef-1418-4325-b620-0f9540a0387b" providerId="ADAL" clId="{BAB9EEE5-FCAD-4C90-9E81-384B51CEA345}" dt="2025-03-17T20:25:11.761" v="899"/>
        <pc:sldMkLst>
          <pc:docMk/>
          <pc:sldMk cId="2471465267" sldId="1823"/>
        </pc:sldMkLst>
        <pc:spChg chg="add mod">
          <ac:chgData name="Vickers, Libby" userId="e250baef-1418-4325-b620-0f9540a0387b" providerId="ADAL" clId="{BAB9EEE5-FCAD-4C90-9E81-384B51CEA345}" dt="2025-03-17T20:25:11.761" v="899"/>
          <ac:spMkLst>
            <pc:docMk/>
            <pc:sldMk cId="2471465267" sldId="1823"/>
            <ac:spMk id="3" creationId="{BD36E0BA-6B7E-618F-EC34-46A611528ECF}"/>
          </ac:spMkLst>
        </pc:spChg>
        <pc:grpChg chg="add mod ord">
          <ac:chgData name="Vickers, Libby" userId="e250baef-1418-4325-b620-0f9540a0387b" providerId="ADAL" clId="{BAB9EEE5-FCAD-4C90-9E81-384B51CEA345}" dt="2025-03-13T17:51:19.309" v="794" actId="171"/>
          <ac:grpSpMkLst>
            <pc:docMk/>
            <pc:sldMk cId="2471465267" sldId="1823"/>
            <ac:grpSpMk id="8" creationId="{8275F7EF-4964-E376-834B-9DA6D026C3C6}"/>
          </ac:grpSpMkLst>
        </pc:grpChg>
        <pc:picChg chg="add mod ord">
          <ac:chgData name="Vickers, Libby" userId="e250baef-1418-4325-b620-0f9540a0387b" providerId="ADAL" clId="{BAB9EEE5-FCAD-4C90-9E81-384B51CEA345}" dt="2025-03-17T20:22:44.271" v="879" actId="167"/>
          <ac:picMkLst>
            <pc:docMk/>
            <pc:sldMk cId="2471465267" sldId="1823"/>
            <ac:picMk id="2" creationId="{D37F65E8-E6CB-A318-C7D7-BFF05EAD0D77}"/>
          </ac:picMkLst>
        </pc:picChg>
        <pc:picChg chg="add mod">
          <ac:chgData name="Vickers, Libby" userId="e250baef-1418-4325-b620-0f9540a0387b" providerId="ADAL" clId="{BAB9EEE5-FCAD-4C90-9E81-384B51CEA345}" dt="2025-03-13T17:51:14.285" v="793" actId="164"/>
          <ac:picMkLst>
            <pc:docMk/>
            <pc:sldMk cId="2471465267" sldId="1823"/>
            <ac:picMk id="4" creationId="{A907BB23-F229-DC74-1805-B2B0C9E3DD34}"/>
          </ac:picMkLst>
        </pc:picChg>
        <pc:picChg chg="add mod">
          <ac:chgData name="Vickers, Libby" userId="e250baef-1418-4325-b620-0f9540a0387b" providerId="ADAL" clId="{BAB9EEE5-FCAD-4C90-9E81-384B51CEA345}" dt="2025-03-13T17:51:14.285" v="793" actId="164"/>
          <ac:picMkLst>
            <pc:docMk/>
            <pc:sldMk cId="2471465267" sldId="1823"/>
            <ac:picMk id="7" creationId="{DF2B9E68-0566-2195-CE42-D147EB7DB45A}"/>
          </ac:picMkLst>
        </pc:picChg>
        <pc:picChg chg="mod ord">
          <ac:chgData name="Vickers, Libby" userId="e250baef-1418-4325-b620-0f9540a0387b" providerId="ADAL" clId="{BAB9EEE5-FCAD-4C90-9E81-384B51CEA345}" dt="2025-03-13T17:50:06.353" v="790" actId="14100"/>
          <ac:picMkLst>
            <pc:docMk/>
            <pc:sldMk cId="2471465267" sldId="1823"/>
            <ac:picMk id="16" creationId="{9012983C-A02B-A293-F84F-7CDCF480CFBF}"/>
          </ac:picMkLst>
        </pc:picChg>
      </pc:sldChg>
      <pc:sldChg chg="addSp delSp modSp mod modAnim">
        <pc:chgData name="Vickers, Libby" userId="e250baef-1418-4325-b620-0f9540a0387b" providerId="ADAL" clId="{BAB9EEE5-FCAD-4C90-9E81-384B51CEA345}" dt="2025-03-17T20:25:48.607" v="928" actId="14100"/>
        <pc:sldMkLst>
          <pc:docMk/>
          <pc:sldMk cId="1896531434" sldId="1824"/>
        </pc:sldMkLst>
        <pc:spChg chg="add mod">
          <ac:chgData name="Vickers, Libby" userId="e250baef-1418-4325-b620-0f9540a0387b" providerId="ADAL" clId="{BAB9EEE5-FCAD-4C90-9E81-384B51CEA345}" dt="2025-03-17T20:25:48.607" v="928" actId="14100"/>
          <ac:spMkLst>
            <pc:docMk/>
            <pc:sldMk cId="1896531434" sldId="1824"/>
            <ac:spMk id="3" creationId="{49F7461C-9743-1A18-71EF-2653A9DE0989}"/>
          </ac:spMkLst>
        </pc:spChg>
        <pc:picChg chg="add mod ord">
          <ac:chgData name="Vickers, Libby" userId="e250baef-1418-4325-b620-0f9540a0387b" providerId="ADAL" clId="{BAB9EEE5-FCAD-4C90-9E81-384B51CEA345}" dt="2025-03-17T20:22:58.673" v="882" actId="167"/>
          <ac:picMkLst>
            <pc:docMk/>
            <pc:sldMk cId="1896531434" sldId="1824"/>
            <ac:picMk id="2" creationId="{0BE865D5-69F2-386A-AFBC-F89572B0854C}"/>
          </ac:picMkLst>
        </pc:picChg>
      </pc:sldChg>
      <pc:sldChg chg="addSp delSp modSp mod">
        <pc:chgData name="Vickers, Libby" userId="e250baef-1418-4325-b620-0f9540a0387b" providerId="ADAL" clId="{BAB9EEE5-FCAD-4C90-9E81-384B51CEA345}" dt="2025-03-11T19:46:03.549" v="49" actId="1036"/>
        <pc:sldMkLst>
          <pc:docMk/>
          <pc:sldMk cId="2526130898" sldId="1826"/>
        </pc:sldMkLst>
        <pc:spChg chg="mod">
          <ac:chgData name="Vickers, Libby" userId="e250baef-1418-4325-b620-0f9540a0387b" providerId="ADAL" clId="{BAB9EEE5-FCAD-4C90-9E81-384B51CEA345}" dt="2025-03-11T19:45:47.277" v="46"/>
          <ac:spMkLst>
            <pc:docMk/>
            <pc:sldMk cId="2526130898" sldId="1826"/>
            <ac:spMk id="5" creationId="{4FC24142-6AFC-2843-CEB9-63DCEBF18C91}"/>
          </ac:spMkLst>
        </pc:spChg>
        <pc:spChg chg="mod">
          <ac:chgData name="Vickers, Libby" userId="e250baef-1418-4325-b620-0f9540a0387b" providerId="ADAL" clId="{BAB9EEE5-FCAD-4C90-9E81-384B51CEA345}" dt="2025-03-11T19:45:47.277" v="46"/>
          <ac:spMkLst>
            <pc:docMk/>
            <pc:sldMk cId="2526130898" sldId="1826"/>
            <ac:spMk id="13" creationId="{EC48B4F0-82F6-6E61-E136-7F65C6256538}"/>
          </ac:spMkLst>
        </pc:spChg>
        <pc:spChg chg="mod">
          <ac:chgData name="Vickers, Libby" userId="e250baef-1418-4325-b620-0f9540a0387b" providerId="ADAL" clId="{BAB9EEE5-FCAD-4C90-9E81-384B51CEA345}" dt="2025-03-11T19:45:47.277" v="46"/>
          <ac:spMkLst>
            <pc:docMk/>
            <pc:sldMk cId="2526130898" sldId="1826"/>
            <ac:spMk id="14" creationId="{6B6F0693-6F5E-7845-8E1F-236701092A45}"/>
          </ac:spMkLst>
        </pc:spChg>
        <pc:spChg chg="mod">
          <ac:chgData name="Vickers, Libby" userId="e250baef-1418-4325-b620-0f9540a0387b" providerId="ADAL" clId="{BAB9EEE5-FCAD-4C90-9E81-384B51CEA345}" dt="2025-03-11T19:45:47.277" v="46"/>
          <ac:spMkLst>
            <pc:docMk/>
            <pc:sldMk cId="2526130898" sldId="1826"/>
            <ac:spMk id="19" creationId="{BB83BBFA-E7C2-2D49-056A-2D591DE829A6}"/>
          </ac:spMkLst>
        </pc:spChg>
        <pc:spChg chg="mod">
          <ac:chgData name="Vickers, Libby" userId="e250baef-1418-4325-b620-0f9540a0387b" providerId="ADAL" clId="{BAB9EEE5-FCAD-4C90-9E81-384B51CEA345}" dt="2025-03-11T19:45:47.277" v="46"/>
          <ac:spMkLst>
            <pc:docMk/>
            <pc:sldMk cId="2526130898" sldId="1826"/>
            <ac:spMk id="21" creationId="{7E31C7D4-A7FC-2928-908B-B82A9DA2E9BB}"/>
          </ac:spMkLst>
        </pc:spChg>
        <pc:grpChg chg="mod ord">
          <ac:chgData name="Vickers, Libby" userId="e250baef-1418-4325-b620-0f9540a0387b" providerId="ADAL" clId="{BAB9EEE5-FCAD-4C90-9E81-384B51CEA345}" dt="2025-03-11T19:46:03.549" v="49" actId="1036"/>
          <ac:grpSpMkLst>
            <pc:docMk/>
            <pc:sldMk cId="2526130898" sldId="1826"/>
            <ac:grpSpMk id="2" creationId="{4F1FBA6A-755F-2912-6E57-2F7CC9E4519D}"/>
          </ac:grpSpMkLst>
        </pc:grpChg>
        <pc:picChg chg="mod">
          <ac:chgData name="Vickers, Libby" userId="e250baef-1418-4325-b620-0f9540a0387b" providerId="ADAL" clId="{BAB9EEE5-FCAD-4C90-9E81-384B51CEA345}" dt="2025-03-11T19:45:47.277" v="46"/>
          <ac:picMkLst>
            <pc:docMk/>
            <pc:sldMk cId="2526130898" sldId="1826"/>
            <ac:picMk id="4" creationId="{C8C70C0C-2876-C9BB-E86E-A3F5AEC7AF07}"/>
          </ac:picMkLst>
        </pc:picChg>
        <pc:picChg chg="mod">
          <ac:chgData name="Vickers, Libby" userId="e250baef-1418-4325-b620-0f9540a0387b" providerId="ADAL" clId="{BAB9EEE5-FCAD-4C90-9E81-384B51CEA345}" dt="2025-03-11T19:45:47.277" v="46"/>
          <ac:picMkLst>
            <pc:docMk/>
            <pc:sldMk cId="2526130898" sldId="1826"/>
            <ac:picMk id="15" creationId="{AF52EA19-4160-C2D5-576F-48503D47C23F}"/>
          </ac:picMkLst>
        </pc:picChg>
        <pc:picChg chg="mod">
          <ac:chgData name="Vickers, Libby" userId="e250baef-1418-4325-b620-0f9540a0387b" providerId="ADAL" clId="{BAB9EEE5-FCAD-4C90-9E81-384B51CEA345}" dt="2025-03-11T19:45:47.277" v="46"/>
          <ac:picMkLst>
            <pc:docMk/>
            <pc:sldMk cId="2526130898" sldId="1826"/>
            <ac:picMk id="23" creationId="{5317D740-5206-4DAF-6C76-13355DA0FE4B}"/>
          </ac:picMkLst>
        </pc:picChg>
        <pc:picChg chg="mod">
          <ac:chgData name="Vickers, Libby" userId="e250baef-1418-4325-b620-0f9540a0387b" providerId="ADAL" clId="{BAB9EEE5-FCAD-4C90-9E81-384B51CEA345}" dt="2025-03-11T19:45:47.277" v="46"/>
          <ac:picMkLst>
            <pc:docMk/>
            <pc:sldMk cId="2526130898" sldId="1826"/>
            <ac:picMk id="24" creationId="{E0982F56-8425-8A94-1F47-4580EAC59BED}"/>
          </ac:picMkLst>
        </pc:picChg>
        <pc:picChg chg="mod">
          <ac:chgData name="Vickers, Libby" userId="e250baef-1418-4325-b620-0f9540a0387b" providerId="ADAL" clId="{BAB9EEE5-FCAD-4C90-9E81-384B51CEA345}" dt="2025-03-11T19:45:47.277" v="46"/>
          <ac:picMkLst>
            <pc:docMk/>
            <pc:sldMk cId="2526130898" sldId="1826"/>
            <ac:picMk id="25" creationId="{3AF7086E-0D4D-9E73-4DBE-729D4447C9AA}"/>
          </ac:picMkLst>
        </pc:picChg>
      </pc:sldChg>
      <pc:sldChg chg="addSp delSp modSp mod modAnim">
        <pc:chgData name="Vickers, Libby" userId="e250baef-1418-4325-b620-0f9540a0387b" providerId="ADAL" clId="{BAB9EEE5-FCAD-4C90-9E81-384B51CEA345}" dt="2025-03-17T20:26:08.127" v="930"/>
        <pc:sldMkLst>
          <pc:docMk/>
          <pc:sldMk cId="1638830475" sldId="1827"/>
        </pc:sldMkLst>
        <pc:spChg chg="add mod">
          <ac:chgData name="Vickers, Libby" userId="e250baef-1418-4325-b620-0f9540a0387b" providerId="ADAL" clId="{BAB9EEE5-FCAD-4C90-9E81-384B51CEA345}" dt="2025-03-17T20:26:08.127" v="930"/>
          <ac:spMkLst>
            <pc:docMk/>
            <pc:sldMk cId="1638830475" sldId="1827"/>
            <ac:spMk id="4" creationId="{F1DA2ED3-9A2B-8DB1-357B-37E2F6FCB548}"/>
          </ac:spMkLst>
        </pc:spChg>
        <pc:picChg chg="add mod ord">
          <ac:chgData name="Vickers, Libby" userId="e250baef-1418-4325-b620-0f9540a0387b" providerId="ADAL" clId="{BAB9EEE5-FCAD-4C90-9E81-384B51CEA345}" dt="2025-03-17T20:23:07.851" v="885" actId="167"/>
          <ac:picMkLst>
            <pc:docMk/>
            <pc:sldMk cId="1638830475" sldId="1827"/>
            <ac:picMk id="2" creationId="{3D384471-AC2C-5B53-1BCC-715BFFFB763E}"/>
          </ac:picMkLst>
        </pc:picChg>
      </pc:sldChg>
      <pc:sldChg chg="addSp delSp modSp mod modAnim">
        <pc:chgData name="Vickers, Libby" userId="e250baef-1418-4325-b620-0f9540a0387b" providerId="ADAL" clId="{BAB9EEE5-FCAD-4C90-9E81-384B51CEA345}" dt="2025-03-17T20:26:15.080" v="932"/>
        <pc:sldMkLst>
          <pc:docMk/>
          <pc:sldMk cId="712630783" sldId="1828"/>
        </pc:sldMkLst>
        <pc:spChg chg="add mod">
          <ac:chgData name="Vickers, Libby" userId="e250baef-1418-4325-b620-0f9540a0387b" providerId="ADAL" clId="{BAB9EEE5-FCAD-4C90-9E81-384B51CEA345}" dt="2025-03-17T20:26:15.080" v="932"/>
          <ac:spMkLst>
            <pc:docMk/>
            <pc:sldMk cId="712630783" sldId="1828"/>
            <ac:spMk id="4" creationId="{D7BF33B6-6270-B1E8-E130-554E852AA0A4}"/>
          </ac:spMkLst>
        </pc:spChg>
        <pc:picChg chg="add mod ord">
          <ac:chgData name="Vickers, Libby" userId="e250baef-1418-4325-b620-0f9540a0387b" providerId="ADAL" clId="{BAB9EEE5-FCAD-4C90-9E81-384B51CEA345}" dt="2025-03-17T20:23:18.262" v="888" actId="167"/>
          <ac:picMkLst>
            <pc:docMk/>
            <pc:sldMk cId="712630783" sldId="1828"/>
            <ac:picMk id="2" creationId="{763AE34E-21D3-9214-73D1-803CDD1FBB9E}"/>
          </ac:picMkLst>
        </pc:picChg>
      </pc:sldChg>
      <pc:sldChg chg="addSp delSp modSp mod modAnim">
        <pc:chgData name="Vickers, Libby" userId="e250baef-1418-4325-b620-0f9540a0387b" providerId="ADAL" clId="{BAB9EEE5-FCAD-4C90-9E81-384B51CEA345}" dt="2025-03-18T12:55:57.028" v="939" actId="14100"/>
        <pc:sldMkLst>
          <pc:docMk/>
          <pc:sldMk cId="1546381347" sldId="1829"/>
        </pc:sldMkLst>
        <pc:spChg chg="add mod">
          <ac:chgData name="Vickers, Libby" userId="e250baef-1418-4325-b620-0f9540a0387b" providerId="ADAL" clId="{BAB9EEE5-FCAD-4C90-9E81-384B51CEA345}" dt="2025-03-17T20:26:25.466" v="934"/>
          <ac:spMkLst>
            <pc:docMk/>
            <pc:sldMk cId="1546381347" sldId="1829"/>
            <ac:spMk id="4" creationId="{78EE3EE3-AC2D-EA1D-58D6-E5433C431CC9}"/>
          </ac:spMkLst>
        </pc:spChg>
        <pc:picChg chg="add mod ord">
          <ac:chgData name="Vickers, Libby" userId="e250baef-1418-4325-b620-0f9540a0387b" providerId="ADAL" clId="{BAB9EEE5-FCAD-4C90-9E81-384B51CEA345}" dt="2025-03-17T20:23:30.953" v="891" actId="167"/>
          <ac:picMkLst>
            <pc:docMk/>
            <pc:sldMk cId="1546381347" sldId="1829"/>
            <ac:picMk id="2" creationId="{BE1FE01D-89D1-EE92-C1E5-133FF8EDB157}"/>
          </ac:picMkLst>
        </pc:picChg>
        <pc:picChg chg="add mod">
          <ac:chgData name="Vickers, Libby" userId="e250baef-1418-4325-b620-0f9540a0387b" providerId="ADAL" clId="{BAB9EEE5-FCAD-4C90-9E81-384B51CEA345}" dt="2025-03-18T12:55:57.028" v="939" actId="14100"/>
          <ac:picMkLst>
            <pc:docMk/>
            <pc:sldMk cId="1546381347" sldId="1829"/>
            <ac:picMk id="8" creationId="{AF4127D1-EC2D-A48E-5EDB-96F52FD16BE2}"/>
          </ac:picMkLst>
        </pc:picChg>
      </pc:sldChg>
      <pc:sldChg chg="addSp modSp mod">
        <pc:chgData name="Vickers, Libby" userId="e250baef-1418-4325-b620-0f9540a0387b" providerId="ADAL" clId="{BAB9EEE5-FCAD-4C90-9E81-384B51CEA345}" dt="2025-03-17T20:18:11.649" v="800" actId="1036"/>
        <pc:sldMkLst>
          <pc:docMk/>
          <pc:sldMk cId="569157709" sldId="1830"/>
        </pc:sldMkLst>
        <pc:spChg chg="add mod">
          <ac:chgData name="Vickers, Libby" userId="e250baef-1418-4325-b620-0f9540a0387b" providerId="ADAL" clId="{BAB9EEE5-FCAD-4C90-9E81-384B51CEA345}" dt="2025-03-13T15:23:19.544" v="601" actId="208"/>
          <ac:spMkLst>
            <pc:docMk/>
            <pc:sldMk cId="569157709" sldId="1830"/>
            <ac:spMk id="5" creationId="{C302AFC4-232E-87CC-B034-51B01DAC96F6}"/>
          </ac:spMkLst>
        </pc:spChg>
        <pc:spChg chg="mod ord">
          <ac:chgData name="Vickers, Libby" userId="e250baef-1418-4325-b620-0f9540a0387b" providerId="ADAL" clId="{BAB9EEE5-FCAD-4C90-9E81-384B51CEA345}" dt="2025-03-13T15:25:25.210" v="621" actId="14100"/>
          <ac:spMkLst>
            <pc:docMk/>
            <pc:sldMk cId="569157709" sldId="1830"/>
            <ac:spMk id="13" creationId="{87D5FB90-6946-55D8-B510-F08649D91715}"/>
          </ac:spMkLst>
        </pc:spChg>
        <pc:graphicFrameChg chg="add mod ord modGraphic">
          <ac:chgData name="Vickers, Libby" userId="e250baef-1418-4325-b620-0f9540a0387b" providerId="ADAL" clId="{BAB9EEE5-FCAD-4C90-9E81-384B51CEA345}" dt="2025-03-13T15:26:16.566" v="628"/>
          <ac:graphicFrameMkLst>
            <pc:docMk/>
            <pc:sldMk cId="569157709" sldId="1830"/>
            <ac:graphicFrameMk id="2" creationId="{15177153-C4AE-89DB-FA08-3066D4F5C785}"/>
          </ac:graphicFrameMkLst>
        </pc:graphicFrameChg>
        <pc:picChg chg="mod">
          <ac:chgData name="Vickers, Libby" userId="e250baef-1418-4325-b620-0f9540a0387b" providerId="ADAL" clId="{BAB9EEE5-FCAD-4C90-9E81-384B51CEA345}" dt="2025-03-17T20:18:11.649" v="800" actId="1036"/>
          <ac:picMkLst>
            <pc:docMk/>
            <pc:sldMk cId="569157709" sldId="1830"/>
            <ac:picMk id="4" creationId="{8FB9E06D-E8B7-39EC-137C-CCB93BFCC46A}"/>
          </ac:picMkLst>
        </pc:picChg>
      </pc:sldChg>
      <pc:sldChg chg="addSp modSp mod">
        <pc:chgData name="Vickers, Libby" userId="e250baef-1418-4325-b620-0f9540a0387b" providerId="ADAL" clId="{BAB9EEE5-FCAD-4C90-9E81-384B51CEA345}" dt="2025-03-13T17:22:45.885" v="700" actId="1036"/>
        <pc:sldMkLst>
          <pc:docMk/>
          <pc:sldMk cId="3306182760" sldId="1831"/>
        </pc:sldMkLst>
        <pc:spChg chg="add mod">
          <ac:chgData name="Vickers, Libby" userId="e250baef-1418-4325-b620-0f9540a0387b" providerId="ADAL" clId="{BAB9EEE5-FCAD-4C90-9E81-384B51CEA345}" dt="2025-03-13T17:17:27.465" v="646" actId="208"/>
          <ac:spMkLst>
            <pc:docMk/>
            <pc:sldMk cId="3306182760" sldId="1831"/>
            <ac:spMk id="5" creationId="{21C6C307-59DE-89AF-67EF-9AE3838BC959}"/>
          </ac:spMkLst>
        </pc:spChg>
        <pc:graphicFrameChg chg="add mod">
          <ac:chgData name="Vickers, Libby" userId="e250baef-1418-4325-b620-0f9540a0387b" providerId="ADAL" clId="{BAB9EEE5-FCAD-4C90-9E81-384B51CEA345}" dt="2025-03-13T17:18:28.959" v="679" actId="1037"/>
          <ac:graphicFrameMkLst>
            <pc:docMk/>
            <pc:sldMk cId="3306182760" sldId="1831"/>
            <ac:graphicFrameMk id="8" creationId="{84966DF9-3B1C-B9BF-24F9-E222FA7B964D}"/>
          </ac:graphicFrameMkLst>
        </pc:graphicFrameChg>
        <pc:picChg chg="mod ord">
          <ac:chgData name="Vickers, Libby" userId="e250baef-1418-4325-b620-0f9540a0387b" providerId="ADAL" clId="{BAB9EEE5-FCAD-4C90-9E81-384B51CEA345}" dt="2025-03-13T17:22:45.885" v="700" actId="1036"/>
          <ac:picMkLst>
            <pc:docMk/>
            <pc:sldMk cId="3306182760" sldId="1831"/>
            <ac:picMk id="7" creationId="{48CE9205-9EAE-C342-EA0E-1E41E955E62F}"/>
          </ac:picMkLst>
        </pc:picChg>
        <pc:picChg chg="mod ord">
          <ac:chgData name="Vickers, Libby" userId="e250baef-1418-4325-b620-0f9540a0387b" providerId="ADAL" clId="{BAB9EEE5-FCAD-4C90-9E81-384B51CEA345}" dt="2025-03-13T17:18:50.486" v="685" actId="1035"/>
          <ac:picMkLst>
            <pc:docMk/>
            <pc:sldMk cId="3306182760" sldId="1831"/>
            <ac:picMk id="9" creationId="{A934BD02-8478-88A5-5471-AAA047E99733}"/>
          </ac:picMkLst>
        </pc:picChg>
      </pc:sldChg>
      <pc:sldChg chg="del">
        <pc:chgData name="Vickers, Libby" userId="e250baef-1418-4325-b620-0f9540a0387b" providerId="ADAL" clId="{BAB9EEE5-FCAD-4C90-9E81-384B51CEA345}" dt="2025-03-11T19:46:13.599" v="50" actId="47"/>
        <pc:sldMkLst>
          <pc:docMk/>
          <pc:sldMk cId="515772693" sldId="1856"/>
        </pc:sldMkLst>
      </pc:sldChg>
      <pc:sldChg chg="add">
        <pc:chgData name="Vickers, Libby" userId="e250baef-1418-4325-b620-0f9540a0387b" providerId="ADAL" clId="{BAB9EEE5-FCAD-4C90-9E81-384B51CEA345}" dt="2025-03-11T19:43:56.269" v="8"/>
        <pc:sldMkLst>
          <pc:docMk/>
          <pc:sldMk cId="3441356881" sldId="1857"/>
        </pc:sldMkLst>
      </pc:sldChg>
      <pc:sldChg chg="add">
        <pc:chgData name="Vickers, Libby" userId="e250baef-1418-4325-b620-0f9540a0387b" providerId="ADAL" clId="{BAB9EEE5-FCAD-4C90-9E81-384B51CEA345}" dt="2025-03-11T19:46:32.493" v="52"/>
        <pc:sldMkLst>
          <pc:docMk/>
          <pc:sldMk cId="1594621568" sldId="1858"/>
        </pc:sldMkLst>
      </pc:sldChg>
      <pc:sldChg chg="add">
        <pc:chgData name="Vickers, Libby" userId="e250baef-1418-4325-b620-0f9540a0387b" providerId="ADAL" clId="{BAB9EEE5-FCAD-4C90-9E81-384B51CEA345}" dt="2025-03-11T19:46:34.520" v="54"/>
        <pc:sldMkLst>
          <pc:docMk/>
          <pc:sldMk cId="397533197" sldId="1859"/>
        </pc:sldMkLst>
      </pc:sldChg>
      <pc:sldChg chg="add">
        <pc:chgData name="Vickers, Libby" userId="e250baef-1418-4325-b620-0f9540a0387b" providerId="ADAL" clId="{BAB9EEE5-FCAD-4C90-9E81-384B51CEA345}" dt="2025-03-11T19:46:37.951" v="56"/>
        <pc:sldMkLst>
          <pc:docMk/>
          <pc:sldMk cId="2259737796" sldId="1860"/>
        </pc:sldMkLst>
      </pc:sldChg>
      <pc:sldChg chg="add">
        <pc:chgData name="Vickers, Libby" userId="e250baef-1418-4325-b620-0f9540a0387b" providerId="ADAL" clId="{BAB9EEE5-FCAD-4C90-9E81-384B51CEA345}" dt="2025-03-11T19:47:30.593" v="58"/>
        <pc:sldMkLst>
          <pc:docMk/>
          <pc:sldMk cId="1827727294" sldId="1861"/>
        </pc:sldMkLst>
      </pc:sldChg>
      <pc:sldChg chg="addSp delSp modSp add mod delAnim modAnim modNotesTx">
        <pc:chgData name="Vickers, Libby" userId="e250baef-1418-4325-b620-0f9540a0387b" providerId="ADAL" clId="{BAB9EEE5-FCAD-4C90-9E81-384B51CEA345}" dt="2025-03-17T20:13:54.389" v="798"/>
        <pc:sldMkLst>
          <pc:docMk/>
          <pc:sldMk cId="177124057" sldId="1862"/>
        </pc:sldMkLst>
        <pc:spChg chg="mod ord">
          <ac:chgData name="Vickers, Libby" userId="e250baef-1418-4325-b620-0f9540a0387b" providerId="ADAL" clId="{BAB9EEE5-FCAD-4C90-9E81-384B51CEA345}" dt="2025-03-13T17:25:59.816" v="715" actId="14100"/>
          <ac:spMkLst>
            <pc:docMk/>
            <pc:sldMk cId="177124057" sldId="1862"/>
            <ac:spMk id="8" creationId="{E6B8637D-615C-6B0A-CC94-5F5EE38E0EAE}"/>
          </ac:spMkLst>
        </pc:spChg>
        <pc:picChg chg="add mod">
          <ac:chgData name="Vickers, Libby" userId="e250baef-1418-4325-b620-0f9540a0387b" providerId="ADAL" clId="{BAB9EEE5-FCAD-4C90-9E81-384B51CEA345}" dt="2025-03-13T17:25:31.041" v="711" actId="1076"/>
          <ac:picMkLst>
            <pc:docMk/>
            <pc:sldMk cId="177124057" sldId="1862"/>
            <ac:picMk id="5" creationId="{5B3DF4E7-A2F1-847B-5947-A437AD868D5A}"/>
          </ac:picMkLst>
        </pc:picChg>
        <pc:picChg chg="add mod">
          <ac:chgData name="Vickers, Libby" userId="e250baef-1418-4325-b620-0f9540a0387b" providerId="ADAL" clId="{BAB9EEE5-FCAD-4C90-9E81-384B51CEA345}" dt="2025-03-17T20:13:54.389" v="798"/>
          <ac:picMkLst>
            <pc:docMk/>
            <pc:sldMk cId="177124057" sldId="1862"/>
            <ac:picMk id="9" creationId="{D3CF4523-A209-36A2-DE06-A53938426435}"/>
          </ac:picMkLst>
        </pc:picChg>
      </pc:sldChg>
      <pc:sldChg chg="addSp delSp modSp add mod delAnim modAnim modNotesTx">
        <pc:chgData name="Vickers, Libby" userId="e250baef-1418-4325-b620-0f9540a0387b" providerId="ADAL" clId="{BAB9EEE5-FCAD-4C90-9E81-384B51CEA345}" dt="2025-03-18T13:02:09.183" v="1018"/>
        <pc:sldMkLst>
          <pc:docMk/>
          <pc:sldMk cId="730936539" sldId="1863"/>
        </pc:sldMkLst>
        <pc:spChg chg="mod">
          <ac:chgData name="Vickers, Libby" userId="e250baef-1418-4325-b620-0f9540a0387b" providerId="ADAL" clId="{BAB9EEE5-FCAD-4C90-9E81-384B51CEA345}" dt="2025-03-18T12:58:06.283" v="963" actId="20577"/>
          <ac:spMkLst>
            <pc:docMk/>
            <pc:sldMk cId="730936539" sldId="1863"/>
            <ac:spMk id="6" creationId="{5710CE4A-563B-21BF-02D7-4E8A9C1907F4}"/>
          </ac:spMkLst>
        </pc:spChg>
        <pc:spChg chg="add mod">
          <ac:chgData name="Vickers, Libby" userId="e250baef-1418-4325-b620-0f9540a0387b" providerId="ADAL" clId="{BAB9EEE5-FCAD-4C90-9E81-384B51CEA345}" dt="2025-03-18T13:01:57.510" v="1014" actId="164"/>
          <ac:spMkLst>
            <pc:docMk/>
            <pc:sldMk cId="730936539" sldId="1863"/>
            <ac:spMk id="10" creationId="{ADB67DDA-1B30-7101-7A52-6141899E4D9F}"/>
          </ac:spMkLst>
        </pc:spChg>
        <pc:grpChg chg="add mod">
          <ac:chgData name="Vickers, Libby" userId="e250baef-1418-4325-b620-0f9540a0387b" providerId="ADAL" clId="{BAB9EEE5-FCAD-4C90-9E81-384B51CEA345}" dt="2025-03-18T13:01:57.510" v="1014" actId="164"/>
          <ac:grpSpMkLst>
            <pc:docMk/>
            <pc:sldMk cId="730936539" sldId="1863"/>
            <ac:grpSpMk id="11" creationId="{5D476231-F7E4-C8F3-9218-41DCF981206C}"/>
          </ac:grpSpMkLst>
        </pc:grpChg>
        <pc:picChg chg="add mod">
          <ac:chgData name="Vickers, Libby" userId="e250baef-1418-4325-b620-0f9540a0387b" providerId="ADAL" clId="{BAB9EEE5-FCAD-4C90-9E81-384B51CEA345}" dt="2025-03-18T12:57:59.456" v="949" actId="1076"/>
          <ac:picMkLst>
            <pc:docMk/>
            <pc:sldMk cId="730936539" sldId="1863"/>
            <ac:picMk id="5" creationId="{14F768A7-091F-5EFC-D35D-194A790B75D2}"/>
          </ac:picMkLst>
        </pc:picChg>
        <pc:picChg chg="add mod">
          <ac:chgData name="Vickers, Libby" userId="e250baef-1418-4325-b620-0f9540a0387b" providerId="ADAL" clId="{BAB9EEE5-FCAD-4C90-9E81-384B51CEA345}" dt="2025-03-18T13:01:57.510" v="1014" actId="164"/>
          <ac:picMkLst>
            <pc:docMk/>
            <pc:sldMk cId="730936539" sldId="1863"/>
            <ac:picMk id="9" creationId="{2AFAA2BF-BAEB-A47F-F348-F73C519A9ED6}"/>
          </ac:picMkLst>
        </pc:picChg>
      </pc:sldChg>
      <pc:sldMasterChg chg="addSldLayout delSldLayout">
        <pc:chgData name="Vickers, Libby" userId="e250baef-1418-4325-b620-0f9540a0387b" providerId="ADAL" clId="{BAB9EEE5-FCAD-4C90-9E81-384B51CEA345}" dt="2025-03-11T19:46:32.477" v="51" actId="27028"/>
        <pc:sldMasterMkLst>
          <pc:docMk/>
          <pc:sldMasterMk cId="590439008" sldId="2147483757"/>
        </pc:sldMasterMkLst>
        <pc:sldLayoutChg chg="del">
          <pc:chgData name="Vickers, Libby" userId="e250baef-1418-4325-b620-0f9540a0387b" providerId="ADAL" clId="{BAB9EEE5-FCAD-4C90-9E81-384B51CEA345}" dt="2025-03-11T19:46:13.599" v="50" actId="47"/>
          <pc:sldLayoutMkLst>
            <pc:docMk/>
            <pc:sldMasterMk cId="590439008" sldId="2147483757"/>
            <pc:sldLayoutMk cId="2592425147" sldId="2147483778"/>
          </pc:sldLayoutMkLst>
        </pc:sldLayoutChg>
        <pc:sldLayoutChg chg="add">
          <pc:chgData name="Vickers, Libby" userId="e250baef-1418-4325-b620-0f9540a0387b" providerId="ADAL" clId="{BAB9EEE5-FCAD-4C90-9E81-384B51CEA345}" dt="2025-03-11T19:46:32.477" v="51" actId="27028"/>
          <pc:sldLayoutMkLst>
            <pc:docMk/>
            <pc:sldMasterMk cId="590439008" sldId="2147483757"/>
            <pc:sldLayoutMk cId="2592425147" sldId="2147483782"/>
          </pc:sldLayoutMkLst>
        </pc:sldLayoutChg>
      </pc:sldMasterChg>
      <pc:sldMasterChg chg="add addSldLayout">
        <pc:chgData name="Vickers, Libby" userId="e250baef-1418-4325-b620-0f9540a0387b" providerId="ADAL" clId="{BAB9EEE5-FCAD-4C90-9E81-384B51CEA345}" dt="2025-03-13T17:23:36.204" v="701" actId="27028"/>
        <pc:sldMasterMkLst>
          <pc:docMk/>
          <pc:sldMasterMk cId="590439008" sldId="2147483783"/>
        </pc:sldMasterMkLst>
        <pc:sldLayoutChg chg="add">
          <pc:chgData name="Vickers, Libby" userId="e250baef-1418-4325-b620-0f9540a0387b" providerId="ADAL" clId="{BAB9EEE5-FCAD-4C90-9E81-384B51CEA345}" dt="2025-03-11T19:47:30.593" v="57" actId="27028"/>
          <pc:sldLayoutMkLst>
            <pc:docMk/>
            <pc:sldMasterMk cId="590439008" sldId="2147483783"/>
            <pc:sldLayoutMk cId="2592425147" sldId="2147483778"/>
          </pc:sldLayoutMkLst>
        </pc:sldLayoutChg>
        <pc:sldLayoutChg chg="add">
          <pc:chgData name="Vickers, Libby" userId="e250baef-1418-4325-b620-0f9540a0387b" providerId="ADAL" clId="{BAB9EEE5-FCAD-4C90-9E81-384B51CEA345}" dt="2025-03-13T17:23:36.204" v="701" actId="27028"/>
          <pc:sldLayoutMkLst>
            <pc:docMk/>
            <pc:sldMasterMk cId="590439008" sldId="2147483783"/>
            <pc:sldLayoutMk cId="2522972544" sldId="2147483784"/>
          </pc:sldLayoutMkLst>
        </pc:sldLayoutChg>
      </pc:sldMasterChg>
    </pc:docChg>
  </pc:docChgLst>
  <pc:docChgLst>
    <pc:chgData name="Vickers, Libby" userId="e250baef-1418-4325-b620-0f9540a0387b" providerId="ADAL" clId="{E9EFA499-E97D-49FA-8661-E8287998A5C0}"/>
    <pc:docChg chg="undo custSel addSld delSld modSld sldOrd modMainMaster">
      <pc:chgData name="Vickers, Libby" userId="e250baef-1418-4325-b620-0f9540a0387b" providerId="ADAL" clId="{E9EFA499-E97D-49FA-8661-E8287998A5C0}" dt="2024-05-09T13:47:10.806" v="5653" actId="20577"/>
      <pc:docMkLst>
        <pc:docMk/>
      </pc:docMkLst>
      <pc:sldChg chg="del">
        <pc:chgData name="Vickers, Libby" userId="e250baef-1418-4325-b620-0f9540a0387b" providerId="ADAL" clId="{E9EFA499-E97D-49FA-8661-E8287998A5C0}" dt="2024-04-25T18:58:16.123" v="3102" actId="47"/>
        <pc:sldMkLst>
          <pc:docMk/>
          <pc:sldMk cId="4002417936" sldId="1054"/>
        </pc:sldMkLst>
      </pc:sldChg>
      <pc:sldChg chg="modTransition">
        <pc:chgData name="Vickers, Libby" userId="e250baef-1418-4325-b620-0f9540a0387b" providerId="ADAL" clId="{E9EFA499-E97D-49FA-8661-E8287998A5C0}" dt="2024-04-26T12:45:59.854" v="3805"/>
        <pc:sldMkLst>
          <pc:docMk/>
          <pc:sldMk cId="3202416501" sldId="1060"/>
        </pc:sldMkLst>
      </pc:sldChg>
      <pc:sldChg chg="modSp mod ord modTransition modNotesTx">
        <pc:chgData name="Vickers, Libby" userId="e250baef-1418-4325-b620-0f9540a0387b" providerId="ADAL" clId="{E9EFA499-E97D-49FA-8661-E8287998A5C0}" dt="2024-04-26T12:45:59.854" v="3805"/>
        <pc:sldMkLst>
          <pc:docMk/>
          <pc:sldMk cId="597220908" sldId="1735"/>
        </pc:sldMkLst>
      </pc:sldChg>
      <pc:sldChg chg="addSp delSp modSp mod ord modTransition addAnim delAnim modAnim modNotesTx">
        <pc:chgData name="Vickers, Libby" userId="e250baef-1418-4325-b620-0f9540a0387b" providerId="ADAL" clId="{E9EFA499-E97D-49FA-8661-E8287998A5C0}" dt="2024-04-26T13:41:48.662" v="4166" actId="1076"/>
        <pc:sldMkLst>
          <pc:docMk/>
          <pc:sldMk cId="3314859971" sldId="1740"/>
        </pc:sldMkLst>
      </pc:sldChg>
      <pc:sldChg chg="modSp mod modTransition modNotesTx">
        <pc:chgData name="Vickers, Libby" userId="e250baef-1418-4325-b620-0f9540a0387b" providerId="ADAL" clId="{E9EFA499-E97D-49FA-8661-E8287998A5C0}" dt="2024-05-09T13:47:10.806" v="5653" actId="20577"/>
        <pc:sldMkLst>
          <pc:docMk/>
          <pc:sldMk cId="793978010" sldId="1741"/>
        </pc:sldMkLst>
      </pc:sldChg>
      <pc:sldChg chg="addSp modSp mod ord modTransition modAnim modNotesTx">
        <pc:chgData name="Vickers, Libby" userId="e250baef-1418-4325-b620-0f9540a0387b" providerId="ADAL" clId="{E9EFA499-E97D-49FA-8661-E8287998A5C0}" dt="2024-04-26T13:18:50.523" v="3877" actId="1076"/>
        <pc:sldMkLst>
          <pc:docMk/>
          <pc:sldMk cId="3227494432" sldId="1742"/>
        </pc:sldMkLst>
      </pc:sldChg>
      <pc:sldChg chg="del modTransition">
        <pc:chgData name="Vickers, Libby" userId="e250baef-1418-4325-b620-0f9540a0387b" providerId="ADAL" clId="{E9EFA499-E97D-49FA-8661-E8287998A5C0}" dt="2024-04-29T13:08:07.728" v="5428" actId="47"/>
        <pc:sldMkLst>
          <pc:docMk/>
          <pc:sldMk cId="550862408" sldId="1782"/>
        </pc:sldMkLst>
      </pc:sldChg>
      <pc:sldChg chg="addSp modSp mod modTransition">
        <pc:chgData name="Vickers, Libby" userId="e250baef-1418-4325-b620-0f9540a0387b" providerId="ADAL" clId="{E9EFA499-E97D-49FA-8661-E8287998A5C0}" dt="2024-04-26T13:43:52.640" v="4193" actId="167"/>
        <pc:sldMkLst>
          <pc:docMk/>
          <pc:sldMk cId="3047164140" sldId="1784"/>
        </pc:sldMkLst>
      </pc:sldChg>
      <pc:sldChg chg="del">
        <pc:chgData name="Vickers, Libby" userId="e250baef-1418-4325-b620-0f9540a0387b" providerId="ADAL" clId="{E9EFA499-E97D-49FA-8661-E8287998A5C0}" dt="2024-04-25T18:58:16.123" v="3102" actId="47"/>
        <pc:sldMkLst>
          <pc:docMk/>
          <pc:sldMk cId="3216306432" sldId="1785"/>
        </pc:sldMkLst>
      </pc:sldChg>
      <pc:sldChg chg="del">
        <pc:chgData name="Vickers, Libby" userId="e250baef-1418-4325-b620-0f9540a0387b" providerId="ADAL" clId="{E9EFA499-E97D-49FA-8661-E8287998A5C0}" dt="2024-04-25T18:58:16.123" v="3102" actId="47"/>
        <pc:sldMkLst>
          <pc:docMk/>
          <pc:sldMk cId="3354816863" sldId="1788"/>
        </pc:sldMkLst>
      </pc:sldChg>
      <pc:sldChg chg="del">
        <pc:chgData name="Vickers, Libby" userId="e250baef-1418-4325-b620-0f9540a0387b" providerId="ADAL" clId="{E9EFA499-E97D-49FA-8661-E8287998A5C0}" dt="2024-04-25T18:58:16.123" v="3102" actId="47"/>
        <pc:sldMkLst>
          <pc:docMk/>
          <pc:sldMk cId="1988141330" sldId="1789"/>
        </pc:sldMkLst>
      </pc:sldChg>
      <pc:sldChg chg="del">
        <pc:chgData name="Vickers, Libby" userId="e250baef-1418-4325-b620-0f9540a0387b" providerId="ADAL" clId="{E9EFA499-E97D-49FA-8661-E8287998A5C0}" dt="2024-04-25T18:58:16.123" v="3102" actId="47"/>
        <pc:sldMkLst>
          <pc:docMk/>
          <pc:sldMk cId="441508451" sldId="1791"/>
        </pc:sldMkLst>
      </pc:sldChg>
      <pc:sldChg chg="del">
        <pc:chgData name="Vickers, Libby" userId="e250baef-1418-4325-b620-0f9540a0387b" providerId="ADAL" clId="{E9EFA499-E97D-49FA-8661-E8287998A5C0}" dt="2024-04-25T18:58:16.123" v="3102" actId="47"/>
        <pc:sldMkLst>
          <pc:docMk/>
          <pc:sldMk cId="2187122105" sldId="1793"/>
        </pc:sldMkLst>
      </pc:sldChg>
      <pc:sldChg chg="del">
        <pc:chgData name="Vickers, Libby" userId="e250baef-1418-4325-b620-0f9540a0387b" providerId="ADAL" clId="{E9EFA499-E97D-49FA-8661-E8287998A5C0}" dt="2024-04-25T18:58:16.123" v="3102" actId="47"/>
        <pc:sldMkLst>
          <pc:docMk/>
          <pc:sldMk cId="2132801555" sldId="1796"/>
        </pc:sldMkLst>
      </pc:sldChg>
      <pc:sldChg chg="del">
        <pc:chgData name="Vickers, Libby" userId="e250baef-1418-4325-b620-0f9540a0387b" providerId="ADAL" clId="{E9EFA499-E97D-49FA-8661-E8287998A5C0}" dt="2024-04-25T18:58:16.123" v="3102" actId="47"/>
        <pc:sldMkLst>
          <pc:docMk/>
          <pc:sldMk cId="2827442982" sldId="1797"/>
        </pc:sldMkLst>
      </pc:sldChg>
      <pc:sldChg chg="del">
        <pc:chgData name="Vickers, Libby" userId="e250baef-1418-4325-b620-0f9540a0387b" providerId="ADAL" clId="{E9EFA499-E97D-49FA-8661-E8287998A5C0}" dt="2024-04-25T18:58:16.123" v="3102" actId="47"/>
        <pc:sldMkLst>
          <pc:docMk/>
          <pc:sldMk cId="4252174650" sldId="1798"/>
        </pc:sldMkLst>
      </pc:sldChg>
      <pc:sldChg chg="del">
        <pc:chgData name="Vickers, Libby" userId="e250baef-1418-4325-b620-0f9540a0387b" providerId="ADAL" clId="{E9EFA499-E97D-49FA-8661-E8287998A5C0}" dt="2024-04-25T18:58:16.123" v="3102" actId="47"/>
        <pc:sldMkLst>
          <pc:docMk/>
          <pc:sldMk cId="3805099041" sldId="1799"/>
        </pc:sldMkLst>
      </pc:sldChg>
      <pc:sldChg chg="del">
        <pc:chgData name="Vickers, Libby" userId="e250baef-1418-4325-b620-0f9540a0387b" providerId="ADAL" clId="{E9EFA499-E97D-49FA-8661-E8287998A5C0}" dt="2024-04-25T18:58:16.123" v="3102" actId="47"/>
        <pc:sldMkLst>
          <pc:docMk/>
          <pc:sldMk cId="1827727294" sldId="1801"/>
        </pc:sldMkLst>
      </pc:sldChg>
      <pc:sldChg chg="del">
        <pc:chgData name="Vickers, Libby" userId="e250baef-1418-4325-b620-0f9540a0387b" providerId="ADAL" clId="{E9EFA499-E97D-49FA-8661-E8287998A5C0}" dt="2024-04-25T18:58:16.123" v="3102" actId="47"/>
        <pc:sldMkLst>
          <pc:docMk/>
          <pc:sldMk cId="1991772982" sldId="1802"/>
        </pc:sldMkLst>
      </pc:sldChg>
      <pc:sldChg chg="del">
        <pc:chgData name="Vickers, Libby" userId="e250baef-1418-4325-b620-0f9540a0387b" providerId="ADAL" clId="{E9EFA499-E97D-49FA-8661-E8287998A5C0}" dt="2024-04-25T18:58:16.123" v="3102" actId="47"/>
        <pc:sldMkLst>
          <pc:docMk/>
          <pc:sldMk cId="120498375" sldId="1803"/>
        </pc:sldMkLst>
      </pc:sldChg>
      <pc:sldChg chg="del">
        <pc:chgData name="Vickers, Libby" userId="e250baef-1418-4325-b620-0f9540a0387b" providerId="ADAL" clId="{E9EFA499-E97D-49FA-8661-E8287998A5C0}" dt="2024-04-25T18:58:16.123" v="3102" actId="47"/>
        <pc:sldMkLst>
          <pc:docMk/>
          <pc:sldMk cId="170109321" sldId="1808"/>
        </pc:sldMkLst>
      </pc:sldChg>
      <pc:sldChg chg="del">
        <pc:chgData name="Vickers, Libby" userId="e250baef-1418-4325-b620-0f9540a0387b" providerId="ADAL" clId="{E9EFA499-E97D-49FA-8661-E8287998A5C0}" dt="2024-04-25T18:58:16.123" v="3102" actId="47"/>
        <pc:sldMkLst>
          <pc:docMk/>
          <pc:sldMk cId="1902595968" sldId="1809"/>
        </pc:sldMkLst>
      </pc:sldChg>
      <pc:sldChg chg="del">
        <pc:chgData name="Vickers, Libby" userId="e250baef-1418-4325-b620-0f9540a0387b" providerId="ADAL" clId="{E9EFA499-E97D-49FA-8661-E8287998A5C0}" dt="2024-04-25T18:58:16.123" v="3102" actId="47"/>
        <pc:sldMkLst>
          <pc:docMk/>
          <pc:sldMk cId="300855392" sldId="1810"/>
        </pc:sldMkLst>
      </pc:sldChg>
      <pc:sldChg chg="del">
        <pc:chgData name="Vickers, Libby" userId="e250baef-1418-4325-b620-0f9540a0387b" providerId="ADAL" clId="{E9EFA499-E97D-49FA-8661-E8287998A5C0}" dt="2024-04-25T18:58:16.123" v="3102" actId="47"/>
        <pc:sldMkLst>
          <pc:docMk/>
          <pc:sldMk cId="598619900" sldId="1811"/>
        </pc:sldMkLst>
      </pc:sldChg>
      <pc:sldChg chg="del">
        <pc:chgData name="Vickers, Libby" userId="e250baef-1418-4325-b620-0f9540a0387b" providerId="ADAL" clId="{E9EFA499-E97D-49FA-8661-E8287998A5C0}" dt="2024-04-25T18:58:16.123" v="3102" actId="47"/>
        <pc:sldMkLst>
          <pc:docMk/>
          <pc:sldMk cId="958254347" sldId="1812"/>
        </pc:sldMkLst>
      </pc:sldChg>
      <pc:sldChg chg="del">
        <pc:chgData name="Vickers, Libby" userId="e250baef-1418-4325-b620-0f9540a0387b" providerId="ADAL" clId="{E9EFA499-E97D-49FA-8661-E8287998A5C0}" dt="2024-04-25T18:58:16.123" v="3102" actId="47"/>
        <pc:sldMkLst>
          <pc:docMk/>
          <pc:sldMk cId="3232094047" sldId="1813"/>
        </pc:sldMkLst>
      </pc:sldChg>
      <pc:sldChg chg="del">
        <pc:chgData name="Vickers, Libby" userId="e250baef-1418-4325-b620-0f9540a0387b" providerId="ADAL" clId="{E9EFA499-E97D-49FA-8661-E8287998A5C0}" dt="2024-04-25T18:58:16.123" v="3102" actId="47"/>
        <pc:sldMkLst>
          <pc:docMk/>
          <pc:sldMk cId="3514059140" sldId="1814"/>
        </pc:sldMkLst>
      </pc:sldChg>
      <pc:sldChg chg="addSp delSp modSp new mod modTransition delAnim modAnim modNotesTx">
        <pc:chgData name="Vickers, Libby" userId="e250baef-1418-4325-b620-0f9540a0387b" providerId="ADAL" clId="{E9EFA499-E97D-49FA-8661-E8287998A5C0}" dt="2024-04-26T12:45:59.854" v="3805"/>
        <pc:sldMkLst>
          <pc:docMk/>
          <pc:sldMk cId="815933464" sldId="1815"/>
        </pc:sldMkLst>
      </pc:sldChg>
      <pc:sldChg chg="addSp delSp modSp add mod modTransition modAnim modNotesTx">
        <pc:chgData name="Vickers, Libby" userId="e250baef-1418-4325-b620-0f9540a0387b" providerId="ADAL" clId="{E9EFA499-E97D-49FA-8661-E8287998A5C0}" dt="2024-04-26T13:32:59.755" v="4124" actId="14100"/>
        <pc:sldMkLst>
          <pc:docMk/>
          <pc:sldMk cId="2564902147" sldId="1816"/>
        </pc:sldMkLst>
      </pc:sldChg>
      <pc:sldChg chg="addSp delSp modSp new mod ord modTransition modAnim modNotesTx">
        <pc:chgData name="Vickers, Libby" userId="e250baef-1418-4325-b620-0f9540a0387b" providerId="ADAL" clId="{E9EFA499-E97D-49FA-8661-E8287998A5C0}" dt="2024-04-26T12:52:25.970" v="3815" actId="1076"/>
        <pc:sldMkLst>
          <pc:docMk/>
          <pc:sldMk cId="1120877785" sldId="1817"/>
        </pc:sldMkLst>
      </pc:sldChg>
      <pc:sldChg chg="addSp delSp modSp add mod modTransition modAnim modNotesTx">
        <pc:chgData name="Vickers, Libby" userId="e250baef-1418-4325-b620-0f9540a0387b" providerId="ADAL" clId="{E9EFA499-E97D-49FA-8661-E8287998A5C0}" dt="2024-04-26T13:32:44.559" v="4122"/>
        <pc:sldMkLst>
          <pc:docMk/>
          <pc:sldMk cId="3572775457" sldId="1818"/>
        </pc:sldMkLst>
      </pc:sldChg>
      <pc:sldChg chg="addSp delSp modSp new mod modTransition modAnim modNotesTx">
        <pc:chgData name="Vickers, Libby" userId="e250baef-1418-4325-b620-0f9540a0387b" providerId="ADAL" clId="{E9EFA499-E97D-49FA-8661-E8287998A5C0}" dt="2024-04-26T13:32:04.310" v="4116" actId="14100"/>
        <pc:sldMkLst>
          <pc:docMk/>
          <pc:sldMk cId="3553141373" sldId="1819"/>
        </pc:sldMkLst>
      </pc:sldChg>
      <pc:sldChg chg="addSp delSp modSp new mod ord modTransition modAnim modNotesTx">
        <pc:chgData name="Vickers, Libby" userId="e250baef-1418-4325-b620-0f9540a0387b" providerId="ADAL" clId="{E9EFA499-E97D-49FA-8661-E8287998A5C0}" dt="2024-04-26T13:32:14.860" v="4119"/>
        <pc:sldMkLst>
          <pc:docMk/>
          <pc:sldMk cId="2534233252" sldId="1820"/>
        </pc:sldMkLst>
      </pc:sldChg>
      <pc:sldChg chg="modSp new del mod modNotesTx">
        <pc:chgData name="Vickers, Libby" userId="e250baef-1418-4325-b620-0f9540a0387b" providerId="ADAL" clId="{E9EFA499-E97D-49FA-8661-E8287998A5C0}" dt="2024-04-25T18:34:58.637" v="2834" actId="2696"/>
        <pc:sldMkLst>
          <pc:docMk/>
          <pc:sldMk cId="843521528" sldId="1821"/>
        </pc:sldMkLst>
      </pc:sldChg>
      <pc:sldChg chg="modSp add del mod modNotesTx">
        <pc:chgData name="Vickers, Libby" userId="e250baef-1418-4325-b620-0f9540a0387b" providerId="ADAL" clId="{E9EFA499-E97D-49FA-8661-E8287998A5C0}" dt="2024-04-25T18:34:58.637" v="2834" actId="2696"/>
        <pc:sldMkLst>
          <pc:docMk/>
          <pc:sldMk cId="850104836" sldId="1822"/>
        </pc:sldMkLst>
      </pc:sldChg>
      <pc:sldChg chg="addSp delSp modSp add mod modTransition modAnim modNotesTx">
        <pc:chgData name="Vickers, Libby" userId="e250baef-1418-4325-b620-0f9540a0387b" providerId="ADAL" clId="{E9EFA499-E97D-49FA-8661-E8287998A5C0}" dt="2024-04-26T13:31:49.800" v="4113" actId="14100"/>
        <pc:sldMkLst>
          <pc:docMk/>
          <pc:sldMk cId="2471465267" sldId="1823"/>
        </pc:sldMkLst>
      </pc:sldChg>
      <pc:sldChg chg="addSp delSp modSp add del mod modTransition modAnim modNotesTx">
        <pc:chgData name="Vickers, Libby" userId="e250baef-1418-4325-b620-0f9540a0387b" providerId="ADAL" clId="{E9EFA499-E97D-49FA-8661-E8287998A5C0}" dt="2024-04-26T13:31:31.986" v="4110"/>
        <pc:sldMkLst>
          <pc:docMk/>
          <pc:sldMk cId="1896531434" sldId="1824"/>
        </pc:sldMkLst>
      </pc:sldChg>
      <pc:sldChg chg="add del">
        <pc:chgData name="Vickers, Libby" userId="e250baef-1418-4325-b620-0f9540a0387b" providerId="ADAL" clId="{E9EFA499-E97D-49FA-8661-E8287998A5C0}" dt="2024-04-25T14:55:25.773" v="95" actId="2890"/>
        <pc:sldMkLst>
          <pc:docMk/>
          <pc:sldMk cId="2357734535" sldId="1824"/>
        </pc:sldMkLst>
      </pc:sldChg>
      <pc:sldChg chg="addSp delSp modSp add mod modTransition delAnim modAnim modNotesTx">
        <pc:chgData name="Vickers, Libby" userId="e250baef-1418-4325-b620-0f9540a0387b" providerId="ADAL" clId="{E9EFA499-E97D-49FA-8661-E8287998A5C0}" dt="2024-04-26T13:29:37.950" v="4106"/>
        <pc:sldMkLst>
          <pc:docMk/>
          <pc:sldMk cId="3382249247" sldId="1825"/>
        </pc:sldMkLst>
      </pc:sldChg>
      <pc:sldChg chg="addSp delSp modSp add mod modTransition modAnim modNotesTx">
        <pc:chgData name="Vickers, Libby" userId="e250baef-1418-4325-b620-0f9540a0387b" providerId="ADAL" clId="{E9EFA499-E97D-49FA-8661-E8287998A5C0}" dt="2024-04-26T14:47:21.589" v="4220" actId="6549"/>
        <pc:sldMkLst>
          <pc:docMk/>
          <pc:sldMk cId="2526130898" sldId="1826"/>
        </pc:sldMkLst>
      </pc:sldChg>
      <pc:sldChg chg="addSp modSp add mod modTransition modAnim modNotesTx">
        <pc:chgData name="Vickers, Libby" userId="e250baef-1418-4325-b620-0f9540a0387b" providerId="ADAL" clId="{E9EFA499-E97D-49FA-8661-E8287998A5C0}" dt="2024-04-26T13:31:24.757" v="4109"/>
        <pc:sldMkLst>
          <pc:docMk/>
          <pc:sldMk cId="1638830475" sldId="1827"/>
        </pc:sldMkLst>
      </pc:sldChg>
      <pc:sldChg chg="addSp modSp add mod modTransition modAnim modNotesTx">
        <pc:chgData name="Vickers, Libby" userId="e250baef-1418-4325-b620-0f9540a0387b" providerId="ADAL" clId="{E9EFA499-E97D-49FA-8661-E8287998A5C0}" dt="2024-04-26T13:31:16.528" v="4108"/>
        <pc:sldMkLst>
          <pc:docMk/>
          <pc:sldMk cId="712630783" sldId="1828"/>
        </pc:sldMkLst>
      </pc:sldChg>
      <pc:sldChg chg="addSp modSp add mod modTransition modAnim modNotesTx">
        <pc:chgData name="Vickers, Libby" userId="e250baef-1418-4325-b620-0f9540a0387b" providerId="ADAL" clId="{E9EFA499-E97D-49FA-8661-E8287998A5C0}" dt="2024-04-26T13:31:08.727" v="4107"/>
        <pc:sldMkLst>
          <pc:docMk/>
          <pc:sldMk cId="1546381347" sldId="1829"/>
        </pc:sldMkLst>
      </pc:sldChg>
      <pc:sldChg chg="addSp delSp modSp add mod modTransition delAnim modAnim modNotesTx">
        <pc:chgData name="Vickers, Libby" userId="e250baef-1418-4325-b620-0f9540a0387b" providerId="ADAL" clId="{E9EFA499-E97D-49FA-8661-E8287998A5C0}" dt="2024-04-26T13:20:21.614" v="3880"/>
        <pc:sldMkLst>
          <pc:docMk/>
          <pc:sldMk cId="569157709" sldId="1830"/>
        </pc:sldMkLst>
      </pc:sldChg>
      <pc:sldChg chg="addSp delSp modSp add mod modTransition addAnim delAnim modAnim modNotesTx">
        <pc:chgData name="Vickers, Libby" userId="e250baef-1418-4325-b620-0f9540a0387b" providerId="ADAL" clId="{E9EFA499-E97D-49FA-8661-E8287998A5C0}" dt="2024-04-26T15:39:36.905" v="5425" actId="1076"/>
        <pc:sldMkLst>
          <pc:docMk/>
          <pc:sldMk cId="3306182760" sldId="1831"/>
        </pc:sldMkLst>
      </pc:sldChg>
      <pc:sldChg chg="addSp delSp modSp add mod delAnim modAnim modNotesTx">
        <pc:chgData name="Vickers, Libby" userId="e250baef-1418-4325-b620-0f9540a0387b" providerId="ADAL" clId="{E9EFA499-E97D-49FA-8661-E8287998A5C0}" dt="2024-04-26T15:40:54.781" v="5426" actId="1076"/>
        <pc:sldMkLst>
          <pc:docMk/>
          <pc:sldMk cId="1402525252" sldId="1832"/>
        </pc:sldMkLst>
      </pc:sldChg>
      <pc:sldChg chg="addSp delSp modSp add mod delAnim modAnim modNotesTx">
        <pc:chgData name="Vickers, Libby" userId="e250baef-1418-4325-b620-0f9540a0387b" providerId="ADAL" clId="{E9EFA499-E97D-49FA-8661-E8287998A5C0}" dt="2024-04-26T15:41:22.634" v="5427" actId="1076"/>
        <pc:sldMkLst>
          <pc:docMk/>
          <pc:sldMk cId="1773851408" sldId="1833"/>
        </pc:sldMkLst>
      </pc:sldChg>
      <pc:sldChg chg="addSp delSp modSp add mod modAnim modNotesTx">
        <pc:chgData name="Vickers, Libby" userId="e250baef-1418-4325-b620-0f9540a0387b" providerId="ADAL" clId="{E9EFA499-E97D-49FA-8661-E8287998A5C0}" dt="2024-04-26T15:37:39.724" v="5422" actId="14100"/>
        <pc:sldMkLst>
          <pc:docMk/>
          <pc:sldMk cId="2086427013" sldId="1834"/>
        </pc:sldMkLst>
      </pc:sldChg>
      <pc:sldMasterChg chg="modTransition modSldLayout">
        <pc:chgData name="Vickers, Libby" userId="e250baef-1418-4325-b620-0f9540a0387b" providerId="ADAL" clId="{E9EFA499-E97D-49FA-8661-E8287998A5C0}" dt="2024-04-26T12:45:59.854" v="3805"/>
        <pc:sldMasterMkLst>
          <pc:docMk/>
          <pc:sldMasterMk cId="590439008" sldId="2147483757"/>
        </pc:sldMasterMkLst>
        <pc:sldLayoutChg chg="modTransition">
          <pc:chgData name="Vickers, Libby" userId="e250baef-1418-4325-b620-0f9540a0387b" providerId="ADAL" clId="{E9EFA499-E97D-49FA-8661-E8287998A5C0}" dt="2024-04-26T12:45:59.854" v="3805"/>
          <pc:sldLayoutMkLst>
            <pc:docMk/>
            <pc:sldMasterMk cId="590439008" sldId="2147483757"/>
            <pc:sldLayoutMk cId="3813953342" sldId="2147483758"/>
          </pc:sldLayoutMkLst>
        </pc:sldLayoutChg>
        <pc:sldLayoutChg chg="modTransition">
          <pc:chgData name="Vickers, Libby" userId="e250baef-1418-4325-b620-0f9540a0387b" providerId="ADAL" clId="{E9EFA499-E97D-49FA-8661-E8287998A5C0}" dt="2024-04-26T12:45:59.854" v="3805"/>
          <pc:sldLayoutMkLst>
            <pc:docMk/>
            <pc:sldMasterMk cId="590439008" sldId="2147483757"/>
            <pc:sldLayoutMk cId="2478329088" sldId="2147483759"/>
          </pc:sldLayoutMkLst>
        </pc:sldLayoutChg>
        <pc:sldLayoutChg chg="modTransition">
          <pc:chgData name="Vickers, Libby" userId="e250baef-1418-4325-b620-0f9540a0387b" providerId="ADAL" clId="{E9EFA499-E97D-49FA-8661-E8287998A5C0}" dt="2024-04-26T12:45:59.854" v="3805"/>
          <pc:sldLayoutMkLst>
            <pc:docMk/>
            <pc:sldMasterMk cId="590439008" sldId="2147483757"/>
            <pc:sldLayoutMk cId="255660329" sldId="2147483760"/>
          </pc:sldLayoutMkLst>
        </pc:sldLayoutChg>
        <pc:sldLayoutChg chg="modTransition">
          <pc:chgData name="Vickers, Libby" userId="e250baef-1418-4325-b620-0f9540a0387b" providerId="ADAL" clId="{E9EFA499-E97D-49FA-8661-E8287998A5C0}" dt="2024-04-26T12:45:59.854" v="3805"/>
          <pc:sldLayoutMkLst>
            <pc:docMk/>
            <pc:sldMasterMk cId="590439008" sldId="2147483757"/>
            <pc:sldLayoutMk cId="1488300802" sldId="2147483761"/>
          </pc:sldLayoutMkLst>
        </pc:sldLayoutChg>
        <pc:sldLayoutChg chg="modTransition">
          <pc:chgData name="Vickers, Libby" userId="e250baef-1418-4325-b620-0f9540a0387b" providerId="ADAL" clId="{E9EFA499-E97D-49FA-8661-E8287998A5C0}" dt="2024-04-26T12:45:59.854" v="3805"/>
          <pc:sldLayoutMkLst>
            <pc:docMk/>
            <pc:sldMasterMk cId="590439008" sldId="2147483757"/>
            <pc:sldLayoutMk cId="2522972544" sldId="2147483762"/>
          </pc:sldLayoutMkLst>
        </pc:sldLayoutChg>
        <pc:sldLayoutChg chg="modTransition">
          <pc:chgData name="Vickers, Libby" userId="e250baef-1418-4325-b620-0f9540a0387b" providerId="ADAL" clId="{E9EFA499-E97D-49FA-8661-E8287998A5C0}" dt="2024-04-26T12:45:59.854" v="3805"/>
          <pc:sldLayoutMkLst>
            <pc:docMk/>
            <pc:sldMasterMk cId="590439008" sldId="2147483757"/>
            <pc:sldLayoutMk cId="3368691679" sldId="2147483763"/>
          </pc:sldLayoutMkLst>
        </pc:sldLayoutChg>
        <pc:sldLayoutChg chg="modTransition">
          <pc:chgData name="Vickers, Libby" userId="e250baef-1418-4325-b620-0f9540a0387b" providerId="ADAL" clId="{E9EFA499-E97D-49FA-8661-E8287998A5C0}" dt="2024-04-26T12:45:59.854" v="3805"/>
          <pc:sldLayoutMkLst>
            <pc:docMk/>
            <pc:sldMasterMk cId="590439008" sldId="2147483757"/>
            <pc:sldLayoutMk cId="974296132" sldId="2147483764"/>
          </pc:sldLayoutMkLst>
        </pc:sldLayoutChg>
        <pc:sldLayoutChg chg="modTransition">
          <pc:chgData name="Vickers, Libby" userId="e250baef-1418-4325-b620-0f9540a0387b" providerId="ADAL" clId="{E9EFA499-E97D-49FA-8661-E8287998A5C0}" dt="2024-04-26T12:45:59.854" v="3805"/>
          <pc:sldLayoutMkLst>
            <pc:docMk/>
            <pc:sldMasterMk cId="590439008" sldId="2147483757"/>
            <pc:sldLayoutMk cId="3121729392" sldId="2147483769"/>
          </pc:sldLayoutMkLst>
        </pc:sldLayoutChg>
        <pc:sldLayoutChg chg="modTransition">
          <pc:chgData name="Vickers, Libby" userId="e250baef-1418-4325-b620-0f9540a0387b" providerId="ADAL" clId="{E9EFA499-E97D-49FA-8661-E8287998A5C0}" dt="2024-04-26T12:45:59.854" v="3805"/>
          <pc:sldLayoutMkLst>
            <pc:docMk/>
            <pc:sldMasterMk cId="590439008" sldId="2147483757"/>
            <pc:sldLayoutMk cId="2925838166" sldId="2147483770"/>
          </pc:sldLayoutMkLst>
        </pc:sldLayoutChg>
        <pc:sldLayoutChg chg="modTransition">
          <pc:chgData name="Vickers, Libby" userId="e250baef-1418-4325-b620-0f9540a0387b" providerId="ADAL" clId="{E9EFA499-E97D-49FA-8661-E8287998A5C0}" dt="2024-04-26T12:45:59.854" v="3805"/>
          <pc:sldLayoutMkLst>
            <pc:docMk/>
            <pc:sldMasterMk cId="590439008" sldId="2147483757"/>
            <pc:sldLayoutMk cId="3857510975" sldId="2147483771"/>
          </pc:sldLayoutMkLst>
        </pc:sldLayoutChg>
        <pc:sldLayoutChg chg="modTransition">
          <pc:chgData name="Vickers, Libby" userId="e250baef-1418-4325-b620-0f9540a0387b" providerId="ADAL" clId="{E9EFA499-E97D-49FA-8661-E8287998A5C0}" dt="2024-04-26T12:45:59.854" v="3805"/>
          <pc:sldLayoutMkLst>
            <pc:docMk/>
            <pc:sldMasterMk cId="590439008" sldId="2147483757"/>
            <pc:sldLayoutMk cId="3128090047" sldId="2147483772"/>
          </pc:sldLayoutMkLst>
        </pc:sldLayoutChg>
        <pc:sldLayoutChg chg="modTransition">
          <pc:chgData name="Vickers, Libby" userId="e250baef-1418-4325-b620-0f9540a0387b" providerId="ADAL" clId="{E9EFA499-E97D-49FA-8661-E8287998A5C0}" dt="2024-04-26T12:45:59.854" v="3805"/>
          <pc:sldLayoutMkLst>
            <pc:docMk/>
            <pc:sldMasterMk cId="590439008" sldId="2147483757"/>
            <pc:sldLayoutMk cId="4144923543" sldId="2147483773"/>
          </pc:sldLayoutMkLst>
        </pc:sldLayoutChg>
        <pc:sldLayoutChg chg="modTransition">
          <pc:chgData name="Vickers, Libby" userId="e250baef-1418-4325-b620-0f9540a0387b" providerId="ADAL" clId="{E9EFA499-E97D-49FA-8661-E8287998A5C0}" dt="2024-04-26T12:45:59.854" v="3805"/>
          <pc:sldLayoutMkLst>
            <pc:docMk/>
            <pc:sldMasterMk cId="590439008" sldId="2147483757"/>
            <pc:sldLayoutMk cId="809287425" sldId="2147483774"/>
          </pc:sldLayoutMkLst>
        </pc:sldLayoutChg>
        <pc:sldLayoutChg chg="modTransition">
          <pc:chgData name="Vickers, Libby" userId="e250baef-1418-4325-b620-0f9540a0387b" providerId="ADAL" clId="{E9EFA499-E97D-49FA-8661-E8287998A5C0}" dt="2024-04-26T12:45:59.854" v="3805"/>
          <pc:sldLayoutMkLst>
            <pc:docMk/>
            <pc:sldMasterMk cId="590439008" sldId="2147483757"/>
            <pc:sldLayoutMk cId="3525203783" sldId="2147483775"/>
          </pc:sldLayoutMkLst>
        </pc:sldLayoutChg>
        <pc:sldLayoutChg chg="modTransition">
          <pc:chgData name="Vickers, Libby" userId="e250baef-1418-4325-b620-0f9540a0387b" providerId="ADAL" clId="{E9EFA499-E97D-49FA-8661-E8287998A5C0}" dt="2024-04-26T12:45:59.854" v="3805"/>
          <pc:sldLayoutMkLst>
            <pc:docMk/>
            <pc:sldMasterMk cId="590439008" sldId="2147483757"/>
            <pc:sldLayoutMk cId="126806582" sldId="2147483776"/>
          </pc:sldLayoutMkLst>
        </pc:sldLayoutChg>
        <pc:sldLayoutChg chg="modTransition">
          <pc:chgData name="Vickers, Libby" userId="e250baef-1418-4325-b620-0f9540a0387b" providerId="ADAL" clId="{E9EFA499-E97D-49FA-8661-E8287998A5C0}" dt="2024-04-26T12:45:59.854" v="3805"/>
          <pc:sldLayoutMkLst>
            <pc:docMk/>
            <pc:sldMasterMk cId="590439008" sldId="2147483757"/>
            <pc:sldLayoutMk cId="4265468404" sldId="2147483777"/>
          </pc:sldLayoutMkLst>
        </pc:sldLayoutChg>
        <pc:sldLayoutChg chg="modTransition">
          <pc:chgData name="Vickers, Libby" userId="e250baef-1418-4325-b620-0f9540a0387b" providerId="ADAL" clId="{E9EFA499-E97D-49FA-8661-E8287998A5C0}" dt="2024-04-26T12:45:59.854" v="3805"/>
          <pc:sldLayoutMkLst>
            <pc:docMk/>
            <pc:sldMasterMk cId="590439008" sldId="2147483757"/>
            <pc:sldLayoutMk cId="2592425147" sldId="2147483778"/>
          </pc:sldLayoutMkLst>
        </pc:sldLayoutChg>
      </pc:sldMasterChg>
    </pc:docChg>
  </pc:docChgLst>
  <pc:docChgLst>
    <pc:chgData name="Vickers, Libby" userId="S::lvickers@legion.org::e250baef-1418-4325-b620-0f9540a0387b" providerId="AD" clId="Web-{266F0CFF-491C-4DE5-B6FC-A85B1DA5473A}"/>
    <pc:docChg chg="modSld">
      <pc:chgData name="Vickers, Libby" userId="S::lvickers@legion.org::e250baef-1418-4325-b620-0f9540a0387b" providerId="AD" clId="Web-{266F0CFF-491C-4DE5-B6FC-A85B1DA5473A}" dt="2024-05-06T15:41:18.537" v="0" actId="20577"/>
      <pc:docMkLst>
        <pc:docMk/>
      </pc:docMkLst>
      <pc:sldChg chg="modSp">
        <pc:chgData name="Vickers, Libby" userId="S::lvickers@legion.org::e250baef-1418-4325-b620-0f9540a0387b" providerId="AD" clId="Web-{266F0CFF-491C-4DE5-B6FC-A85B1DA5473A}" dt="2024-05-06T15:41:18.537" v="0" actId="20577"/>
        <pc:sldMkLst>
          <pc:docMk/>
          <pc:sldMk cId="793978010" sldId="1741"/>
        </pc:sldMkLst>
      </pc:sldChg>
    </pc:docChg>
  </pc:docChgLst>
  <pc:docChgLst>
    <pc:chgData name="Vickers, Libby" userId="e250baef-1418-4325-b620-0f9540a0387b" providerId="ADAL" clId="{7309EBF9-56BE-4A64-ACFC-4E11B11CEE88}"/>
    <pc:docChg chg="delSld modSld">
      <pc:chgData name="Vickers, Libby" userId="e250baef-1418-4325-b620-0f9540a0387b" providerId="ADAL" clId="{7309EBF9-56BE-4A64-ACFC-4E11B11CEE88}" dt="2025-04-04T01:59:11.253" v="146" actId="20577"/>
      <pc:docMkLst>
        <pc:docMk/>
      </pc:docMkLst>
      <pc:sldChg chg="modNotesTx">
        <pc:chgData name="Vickers, Libby" userId="e250baef-1418-4325-b620-0f9540a0387b" providerId="ADAL" clId="{7309EBF9-56BE-4A64-ACFC-4E11B11CEE88}" dt="2025-04-04T01:50:07.209" v="4" actId="20577"/>
        <pc:sldMkLst>
          <pc:docMk/>
          <pc:sldMk cId="1120877785" sldId="1817"/>
        </pc:sldMkLst>
      </pc:sldChg>
      <pc:sldChg chg="addSp modSp mod modAnim modNotesTx">
        <pc:chgData name="Vickers, Libby" userId="e250baef-1418-4325-b620-0f9540a0387b" providerId="ADAL" clId="{7309EBF9-56BE-4A64-ACFC-4E11B11CEE88}" dt="2025-04-04T01:56:32.977" v="22" actId="20577"/>
        <pc:sldMkLst>
          <pc:docMk/>
          <pc:sldMk cId="3553141373" sldId="1819"/>
        </pc:sldMkLst>
        <pc:picChg chg="add mod">
          <ac:chgData name="Vickers, Libby" userId="e250baef-1418-4325-b620-0f9540a0387b" providerId="ADAL" clId="{7309EBF9-56BE-4A64-ACFC-4E11B11CEE88}" dt="2025-04-04T01:56:25.727" v="17" actId="1076"/>
          <ac:picMkLst>
            <pc:docMk/>
            <pc:sldMk cId="3553141373" sldId="1819"/>
            <ac:picMk id="5" creationId="{3DB5D58D-7FF6-D10E-94C1-74F3C06DACF6}"/>
          </ac:picMkLst>
        </pc:picChg>
      </pc:sldChg>
      <pc:sldChg chg="modAnim">
        <pc:chgData name="Vickers, Libby" userId="e250baef-1418-4325-b620-0f9540a0387b" providerId="ADAL" clId="{7309EBF9-56BE-4A64-ACFC-4E11B11CEE88}" dt="2025-04-04T01:52:24.824" v="6"/>
        <pc:sldMkLst>
          <pc:docMk/>
          <pc:sldMk cId="2534233252" sldId="1820"/>
        </pc:sldMkLst>
      </pc:sldChg>
      <pc:sldChg chg="modNotesTx">
        <pc:chgData name="Vickers, Libby" userId="e250baef-1418-4325-b620-0f9540a0387b" providerId="ADAL" clId="{7309EBF9-56BE-4A64-ACFC-4E11B11CEE88}" dt="2025-04-04T01:56:59.365" v="26" actId="20577"/>
        <pc:sldMkLst>
          <pc:docMk/>
          <pc:sldMk cId="2471465267" sldId="1823"/>
        </pc:sldMkLst>
      </pc:sldChg>
      <pc:sldChg chg="modNotesTx">
        <pc:chgData name="Vickers, Libby" userId="e250baef-1418-4325-b620-0f9540a0387b" providerId="ADAL" clId="{7309EBF9-56BE-4A64-ACFC-4E11B11CEE88}" dt="2025-04-04T01:58:39.918" v="106" actId="20577"/>
        <pc:sldMkLst>
          <pc:docMk/>
          <pc:sldMk cId="1546381347" sldId="1829"/>
        </pc:sldMkLst>
      </pc:sldChg>
      <pc:sldChg chg="del">
        <pc:chgData name="Vickers, Libby" userId="e250baef-1418-4325-b620-0f9540a0387b" providerId="ADAL" clId="{7309EBF9-56BE-4A64-ACFC-4E11B11CEE88}" dt="2025-04-02T17:23:41.108" v="0" actId="2696"/>
        <pc:sldMkLst>
          <pc:docMk/>
          <pc:sldMk cId="1827727294" sldId="1861"/>
        </pc:sldMkLst>
      </pc:sldChg>
      <pc:sldChg chg="modNotesTx">
        <pc:chgData name="Vickers, Libby" userId="e250baef-1418-4325-b620-0f9540a0387b" providerId="ADAL" clId="{7309EBF9-56BE-4A64-ACFC-4E11B11CEE88}" dt="2025-04-04T01:59:11.253" v="146" actId="20577"/>
        <pc:sldMkLst>
          <pc:docMk/>
          <pc:sldMk cId="730936539" sldId="1863"/>
        </pc:sldMkLst>
      </pc:sldChg>
      <pc:sldMasterChg chg="delSldLayout">
        <pc:chgData name="Vickers, Libby" userId="e250baef-1418-4325-b620-0f9540a0387b" providerId="ADAL" clId="{7309EBF9-56BE-4A64-ACFC-4E11B11CEE88}" dt="2025-04-02T17:23:41.108" v="0" actId="2696"/>
        <pc:sldMasterMkLst>
          <pc:docMk/>
          <pc:sldMasterMk cId="590439008" sldId="2147483783"/>
        </pc:sldMasterMkLst>
        <pc:sldLayoutChg chg="del">
          <pc:chgData name="Vickers, Libby" userId="e250baef-1418-4325-b620-0f9540a0387b" providerId="ADAL" clId="{7309EBF9-56BE-4A64-ACFC-4E11B11CEE88}" dt="2025-04-02T17:23:41.108" v="0" actId="2696"/>
          <pc:sldLayoutMkLst>
            <pc:docMk/>
            <pc:sldMasterMk cId="590439008" sldId="2147483783"/>
            <pc:sldLayoutMk cId="2592425147" sldId="214748377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dirty="0">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dirty="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dirty="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MyLegion is The American  Legion’s membership website.  Through MyLegion, members of The American Legion and Sons of the American Legion can view and manage their membership on file at National Headquarters.  Adjutants and commanders, through their individual accounts, will have a My Groups area to assist with post and squadron administrative tasks.</a:t>
            </a:r>
          </a:p>
          <a:p>
            <a:endParaRPr lang="en-US" dirty="0"/>
          </a:p>
        </p:txBody>
      </p:sp>
    </p:spTree>
    <p:extLst>
      <p:ext uri="{BB962C8B-B14F-4D97-AF65-F5344CB8AC3E}">
        <p14:creationId xmlns:p14="http://schemas.microsoft.com/office/powerpoint/2010/main" val="363815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Group message includes adding a message and an image for your group. </a:t>
            </a:r>
          </a:p>
          <a:p>
            <a:endParaRPr lang="en-US" i="0" dirty="0"/>
          </a:p>
          <a:p>
            <a:r>
              <a:rPr lang="en-US" i="0" dirty="0"/>
              <a:t>To add a photo of your building, or other image identifying your group, c</a:t>
            </a:r>
            <a:r>
              <a:rPr lang="en-US" dirty="0"/>
              <a:t>lick Add &lt;1&gt;.  Click  choose file.  </a:t>
            </a:r>
          </a:p>
        </p:txBody>
      </p:sp>
    </p:spTree>
    <p:extLst>
      <p:ext uri="{BB962C8B-B14F-4D97-AF65-F5344CB8AC3E}">
        <p14:creationId xmlns:p14="http://schemas.microsoft.com/office/powerpoint/2010/main" val="3418389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Find the image and click “Open”.  &lt;1&gt;  The edit photo window opens with the file selected.   Click “Upload” for the image to appear &lt;2&gt; and Save.</a:t>
            </a:r>
            <a:endParaRPr lang="en-US" dirty="0"/>
          </a:p>
          <a:p>
            <a:endParaRPr lang="en-US" dirty="0"/>
          </a:p>
        </p:txBody>
      </p:sp>
    </p:spTree>
    <p:extLst>
      <p:ext uri="{BB962C8B-B14F-4D97-AF65-F5344CB8AC3E}">
        <p14:creationId xmlns:p14="http://schemas.microsoft.com/office/powerpoint/2010/main" val="495303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photo image appears and will also appear in post locator, Find a Post.  You can remove or edit the image using the Edit link.</a:t>
            </a:r>
          </a:p>
          <a:p>
            <a:endParaRPr lang="en-US" i="0" dirty="0"/>
          </a:p>
          <a:p>
            <a:r>
              <a:rPr lang="en-US" i="0" dirty="0"/>
              <a:t>A brief message about meetings, special events or programs your post supports can added to your group information.  It is important that if posting a message to keep it current.   This message will be published to Legion.org “Find A Post”.</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Click Edit to add, update or delete text.</a:t>
            </a:r>
          </a:p>
          <a:p>
            <a:endParaRPr lang="en-US" dirty="0"/>
          </a:p>
        </p:txBody>
      </p:sp>
    </p:spTree>
    <p:extLst>
      <p:ext uri="{BB962C8B-B14F-4D97-AF65-F5344CB8AC3E}">
        <p14:creationId xmlns:p14="http://schemas.microsoft.com/office/powerpoint/2010/main" val="678330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Type the message and “save”. </a:t>
            </a:r>
          </a:p>
          <a:p>
            <a:endParaRPr lang="en-US" dirty="0"/>
          </a:p>
        </p:txBody>
      </p:sp>
    </p:spTree>
    <p:extLst>
      <p:ext uri="{BB962C8B-B14F-4D97-AF65-F5344CB8AC3E}">
        <p14:creationId xmlns:p14="http://schemas.microsoft.com/office/powerpoint/2010/main" val="2622370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Group contact information allows administrators to update contact information including phone, email website and fax.  This information can be seen on </a:t>
            </a:r>
            <a:r>
              <a:rPr lang="en-US" i="0" dirty="0" err="1"/>
              <a:t>Legion.org’s</a:t>
            </a:r>
            <a:r>
              <a:rPr lang="en-US" i="0" dirty="0"/>
              <a:t> Find a Post.</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Use the Add, Edit or Delete options to update group contact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This does not replace Post Data Reports.  </a:t>
            </a:r>
            <a:r>
              <a:rPr lang="en-US" i="1" dirty="0"/>
              <a:t>In February, the annual Post Data Report is mailed to department headquarters for distribution to posts.  Each form is pre-printed with current contact information form National HQ’s data system.  This pre-printed form for the post is sent for annual spring reporting.  When there is a change, notify department headquarter.  All changes must first go through department headquarters for processing.  Any changes received by NHQs directly from a post will be returned with no action taken.</a:t>
            </a: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endParaRPr lang="en-US" dirty="0"/>
          </a:p>
        </p:txBody>
      </p:sp>
    </p:spTree>
    <p:extLst>
      <p:ext uri="{BB962C8B-B14F-4D97-AF65-F5344CB8AC3E}">
        <p14:creationId xmlns:p14="http://schemas.microsoft.com/office/powerpoint/2010/main" val="3331261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b="0" i="0" dirty="0"/>
              <a:t>Materials include NEC documents, manuals, brochures, and suggested speeches. The documents area includes a national staff directory, and minutes from the National Executive Committee meetings.</a:t>
            </a:r>
          </a:p>
          <a:p>
            <a:endParaRPr lang="en-US" b="0" i="0" dirty="0"/>
          </a:p>
          <a:p>
            <a:endParaRPr lang="en-US" b="0" i="0" dirty="0"/>
          </a:p>
          <a:p>
            <a:endParaRPr lang="en-US" dirty="0"/>
          </a:p>
        </p:txBody>
      </p:sp>
    </p:spTree>
    <p:extLst>
      <p:ext uri="{BB962C8B-B14F-4D97-AF65-F5344CB8AC3E}">
        <p14:creationId xmlns:p14="http://schemas.microsoft.com/office/powerpoint/2010/main" val="707244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b="0" i="0" dirty="0"/>
              <a:t>Officer Manuals are available to download.  Select the title to link to publications on Legion.org to download.</a:t>
            </a:r>
          </a:p>
          <a:p>
            <a:endParaRPr lang="en-US" dirty="0"/>
          </a:p>
        </p:txBody>
      </p:sp>
    </p:spTree>
    <p:extLst>
      <p:ext uri="{BB962C8B-B14F-4D97-AF65-F5344CB8AC3E}">
        <p14:creationId xmlns:p14="http://schemas.microsoft.com/office/powerpoint/2010/main" val="1316037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b="0" i="0" dirty="0"/>
              <a:t>Brochures are national publications related to Americanism and Children &amp; Youth services.</a:t>
            </a:r>
          </a:p>
          <a:p>
            <a:endParaRPr lang="en-US" dirty="0"/>
          </a:p>
        </p:txBody>
      </p:sp>
    </p:spTree>
    <p:extLst>
      <p:ext uri="{BB962C8B-B14F-4D97-AF65-F5344CB8AC3E}">
        <p14:creationId xmlns:p14="http://schemas.microsoft.com/office/powerpoint/2010/main" val="3623394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Every year The American Legion provides speeches to use as a guideline during events and observances.  Select View Suggested Speeches.</a:t>
            </a:r>
          </a:p>
          <a:p>
            <a:endParaRPr lang="en-US" dirty="0"/>
          </a:p>
        </p:txBody>
      </p:sp>
    </p:spTree>
    <p:extLst>
      <p:ext uri="{BB962C8B-B14F-4D97-AF65-F5344CB8AC3E}">
        <p14:creationId xmlns:p14="http://schemas.microsoft.com/office/powerpoint/2010/main" val="368194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3AA3D-64DD-676E-8C6E-57FAE54884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5978E-DCB7-1D0D-3D3F-80732A921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3F41AA-4B15-356D-9A61-BC110B196860}"/>
              </a:ext>
            </a:extLst>
          </p:cNvPr>
          <p:cNvSpPr>
            <a:spLocks noGrp="1"/>
          </p:cNvSpPr>
          <p:nvPr>
            <p:ph type="body" idx="1"/>
          </p:nvPr>
        </p:nvSpPr>
        <p:spPr/>
        <p:txBody>
          <a:bodyPr/>
          <a:lstStyle/>
          <a:p>
            <a:r>
              <a:rPr lang="en-US" dirty="0"/>
              <a:t>All speeches available will display.</a:t>
            </a:r>
          </a:p>
        </p:txBody>
      </p:sp>
    </p:spTree>
    <p:extLst>
      <p:ext uri="{BB962C8B-B14F-4D97-AF65-F5344CB8AC3E}">
        <p14:creationId xmlns:p14="http://schemas.microsoft.com/office/powerpoint/2010/main" val="900645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Administrative membership management tools are available through MyLegion.  Begin by logging into MyLegion and proceed to the My Groups menu. My Groups is the administrative side of myLegion available to adjutants and commanders and assigned administrators.  If you do not have a My Groups menu and are a current adjutant or commander, contact your department headquarters.</a:t>
            </a:r>
          </a:p>
          <a:p>
            <a:endParaRPr lang="en-US" dirty="0"/>
          </a:p>
        </p:txBody>
      </p:sp>
    </p:spTree>
    <p:extLst>
      <p:ext uri="{BB962C8B-B14F-4D97-AF65-F5344CB8AC3E}">
        <p14:creationId xmlns:p14="http://schemas.microsoft.com/office/powerpoint/2010/main" val="241800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MyLegion publishing tools are visible in Find Help, Find A Post accessed through MyLegion and Legion.org.  Find a post allows search of a post or squadron by location.  </a:t>
            </a:r>
            <a:endParaRPr lang="en-US" dirty="0"/>
          </a:p>
        </p:txBody>
      </p:sp>
    </p:spTree>
    <p:extLst>
      <p:ext uri="{BB962C8B-B14F-4D97-AF65-F5344CB8AC3E}">
        <p14:creationId xmlns:p14="http://schemas.microsoft.com/office/powerpoint/2010/main" val="838284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Additional search options include country, state, type, attributes, services and programs.   Attributes listed are pulled from your group information.  Enter search criteria and click Go.</a:t>
            </a:r>
          </a:p>
          <a:p>
            <a:endParaRPr lang="en-US" dirty="0"/>
          </a:p>
        </p:txBody>
      </p:sp>
    </p:spTree>
    <p:extLst>
      <p:ext uri="{BB962C8B-B14F-4D97-AF65-F5344CB8AC3E}">
        <p14:creationId xmlns:p14="http://schemas.microsoft.com/office/powerpoint/2010/main" val="1859639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My search is set for 10 miles from a zip code.  This opens a post directory.  The post directory provides group information that is published on our public website legion.org.   &lt;1&gt;  Phone, email, and post programs can be maintained in MyLegion.  However, post type and address is reported using the post data report through your department headquarters.  View details opens more information about the post.</a:t>
            </a:r>
          </a:p>
          <a:p>
            <a:endParaRPr lang="en-US" dirty="0"/>
          </a:p>
        </p:txBody>
      </p:sp>
    </p:spTree>
    <p:extLst>
      <p:ext uri="{BB962C8B-B14F-4D97-AF65-F5344CB8AC3E}">
        <p14:creationId xmlns:p14="http://schemas.microsoft.com/office/powerpoint/2010/main" val="2026424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details include leadership, dues and group message.  Once again, it is important to submit the annual reports for leadership, dues, and address updates.</a:t>
            </a:r>
          </a:p>
        </p:txBody>
      </p:sp>
    </p:spTree>
    <p:extLst>
      <p:ext uri="{BB962C8B-B14F-4D97-AF65-F5344CB8AC3E}">
        <p14:creationId xmlns:p14="http://schemas.microsoft.com/office/powerpoint/2010/main" val="1781315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E2A3A-94CA-1D97-EA2A-53C3C3E28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B0010-D2C5-6A98-045D-E4EEEC484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F2F1E-638F-6DDD-57E6-F35198BDA5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Online help is available from the top Menu “Find Help”.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a:t>
            </a:r>
          </a:p>
          <a:p>
            <a:endParaRPr lang="en-US" dirty="0"/>
          </a:p>
        </p:txBody>
      </p:sp>
      <p:sp>
        <p:nvSpPr>
          <p:cNvPr id="4" name="Slide Number Placeholder 3">
            <a:extLst>
              <a:ext uri="{FF2B5EF4-FFF2-40B4-BE49-F238E27FC236}">
                <a16:creationId xmlns:a16="http://schemas.microsoft.com/office/drawing/2014/main" id="{9EF6FB3F-A9A1-A45D-19CE-A214EFAF6CB4}"/>
              </a:ext>
            </a:extLst>
          </p:cNvPr>
          <p:cNvSpPr>
            <a:spLocks noGrp="1"/>
          </p:cNvSpPr>
          <p:nvPr>
            <p:ph type="sldNum" sz="quarter" idx="5"/>
          </p:nvPr>
        </p:nvSpPr>
        <p:spPr/>
        <p:txBody>
          <a:bodyPr/>
          <a:lstStyle/>
          <a:p>
            <a:fld id="{DED9A413-938C-544F-8A29-8074E2BC8166}" type="slidenum">
              <a:rPr lang="en-US" smtClean="0"/>
              <a:t>24</a:t>
            </a:fld>
            <a:endParaRPr lang="en-US" dirty="0"/>
          </a:p>
        </p:txBody>
      </p:sp>
    </p:spTree>
    <p:extLst>
      <p:ext uri="{BB962C8B-B14F-4D97-AF65-F5344CB8AC3E}">
        <p14:creationId xmlns:p14="http://schemas.microsoft.com/office/powerpoint/2010/main" val="3753984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My Groups instructions include managing membership, online, membership processing, reports and all other administrative tasks.</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25</a:t>
            </a:fld>
            <a:endParaRPr lang="en-US" dirty="0"/>
          </a:p>
        </p:txBody>
      </p:sp>
    </p:spTree>
    <p:extLst>
      <p:ext uri="{BB962C8B-B14F-4D97-AF65-F5344CB8AC3E}">
        <p14:creationId xmlns:p14="http://schemas.microsoft.com/office/powerpoint/2010/main" val="3416290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1819A-3636-20F7-AA17-BEFF99EC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90E3B-D372-72C8-29B7-2EAC994CA9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C6EB2-3FD8-17E1-CB4F-7A77476DFBC7}"/>
              </a:ext>
            </a:extLst>
          </p:cNvPr>
          <p:cNvSpPr>
            <a:spLocks noGrp="1"/>
          </p:cNvSpPr>
          <p:nvPr>
            <p:ph type="body" idx="1"/>
          </p:nvPr>
        </p:nvSpPr>
        <p:spPr/>
        <p:txBody>
          <a:bodyPr/>
          <a:lstStyle/>
          <a:p>
            <a:r>
              <a:rPr lang="en-US" sz="2400" i="0" dirty="0"/>
              <a:t>Contact your myLegion support team to assist with questions and tools for MyLegion.  Email mylegion@legion.org or call 833-253-9995 Monday through Friday. </a:t>
            </a:r>
          </a:p>
        </p:txBody>
      </p:sp>
    </p:spTree>
    <p:extLst>
      <p:ext uri="{BB962C8B-B14F-4D97-AF65-F5344CB8AC3E}">
        <p14:creationId xmlns:p14="http://schemas.microsoft.com/office/powerpoint/2010/main" val="338464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Groups are defined as a post, squadron, county, district, detachment and department.  Adjutants and commanders have My Groups by default. </a:t>
            </a:r>
            <a:endParaRPr lang="en-US" sz="2400" i="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i="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With each group, adjutants and commanders will have an officer’s group.  Officer groups provide a listing of current and future officers.  It is not the group to select to preform administrative tasks.  </a:t>
            </a:r>
          </a:p>
        </p:txBody>
      </p:sp>
    </p:spTree>
    <p:extLst>
      <p:ext uri="{BB962C8B-B14F-4D97-AF65-F5344CB8AC3E}">
        <p14:creationId xmlns:p14="http://schemas.microsoft.com/office/powerpoint/2010/main" val="137844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This member is a post adjutant and has 4 groups by default.  &lt;1&gt; Legion leadership have access to both Legion and Sons of the American Legion groups.  &lt;2&gt; Officer groups are view only.  Officer groups lists the officers on file.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Clicking on the group will navigate you to the administrative side of MyLegion.  Let’s look at an officer’s group.  </a:t>
            </a:r>
          </a:p>
          <a:p>
            <a:pPr marL="0" marR="0">
              <a:lnSpc>
                <a:spcPct val="107000"/>
              </a:lnSpc>
              <a:spcBef>
                <a:spcPts val="0"/>
              </a:spcBef>
              <a:spcAft>
                <a:spcPts val="800"/>
              </a:spcAft>
            </a:pPr>
            <a:endParaRPr lang="en-US" sz="2400" i="0"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451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Officer group allows you to view officers reported and entered in national’s membership system.  MyLegion does not allow adding or reappointment officers.   &lt;1&gt; </a:t>
            </a:r>
            <a:r>
              <a:rPr lang="en-US" sz="2400" b="0" i="0" dirty="0">
                <a:solidFill>
                  <a:schemeClr val="tx1"/>
                </a:solidFill>
                <a:effectLst/>
                <a:latin typeface="Calibri" panose="020F0502020204030204" pitchFamily="34" charset="0"/>
                <a:cs typeface="Times New Roman" panose="02020603050405020304" pitchFamily="18" charset="0"/>
              </a:rPr>
              <a:t>Report officers through your department headquarters using the Officer Certification form.  Officer updates cannot be made through MyLegion.</a:t>
            </a:r>
            <a:r>
              <a:rPr lang="en-US" sz="2400" b="1" i="1" dirty="0">
                <a:solidFill>
                  <a:srgbClr val="FF0000"/>
                </a:solidFill>
                <a:effectLst/>
                <a:latin typeface="Calibri" panose="020F0502020204030204" pitchFamily="34" charset="0"/>
                <a:cs typeface="Times New Roman" panose="02020603050405020304" pitchFamily="18" charset="0"/>
              </a:rPr>
              <a:t> </a:t>
            </a:r>
          </a:p>
          <a:p>
            <a:pPr marL="0" marR="0" lvl="0" indent="0" defTabSz="457200" eaLnBrk="1" fontAlgn="auto" latinLnBrk="0" hangingPunct="1">
              <a:lnSpc>
                <a:spcPct val="117999"/>
              </a:lnSpc>
              <a:spcBef>
                <a:spcPts val="0"/>
              </a:spcBef>
              <a:spcAft>
                <a:spcPts val="0"/>
              </a:spcAft>
              <a:buClrTx/>
              <a:buSzTx/>
              <a:buFontTx/>
              <a:buNone/>
              <a:tabLst/>
              <a:defRPr/>
            </a:pPr>
            <a:endParaRPr lang="en-US" sz="2400" b="0" i="0" dirty="0">
              <a:solidFill>
                <a:srgbClr val="FF0000"/>
              </a:solidFill>
              <a:effectLst/>
              <a:latin typeface="Calibri" panose="020F0502020204030204" pitchFamily="34" charset="0"/>
              <a:cs typeface="Times New Roman" panose="02020603050405020304" pitchFamily="18" charset="0"/>
            </a:endParaRPr>
          </a:p>
          <a:p>
            <a:pPr marL="0" marR="0" lvl="0" indent="0" defTabSz="457200" eaLnBrk="1" fontAlgn="auto" latinLnBrk="0" hangingPunct="1">
              <a:lnSpc>
                <a:spcPct val="117999"/>
              </a:lnSpc>
              <a:spcBef>
                <a:spcPts val="0"/>
              </a:spcBef>
              <a:spcAft>
                <a:spcPts val="0"/>
              </a:spcAft>
              <a:buClrTx/>
              <a:buSzTx/>
              <a:buFontTx/>
              <a:buNone/>
              <a:tabLst/>
              <a:defRPr/>
            </a:pPr>
            <a:r>
              <a:rPr lang="en-US" sz="2400" b="0" i="0" dirty="0">
                <a:solidFill>
                  <a:srgbClr val="FF0000"/>
                </a:solidFill>
                <a:effectLst/>
                <a:latin typeface="Calibri" panose="020F0502020204030204" pitchFamily="34" charset="0"/>
                <a:cs typeface="Times New Roman" panose="02020603050405020304" pitchFamily="18" charset="0"/>
              </a:rPr>
              <a:t>&lt;2&gt; You can view future officers as well.  Click on future and Search to display any future officers reported. </a:t>
            </a:r>
            <a:endParaRPr lang="en-US" b="0" i="0" dirty="0"/>
          </a:p>
        </p:txBody>
      </p:sp>
    </p:spTree>
    <p:extLst>
      <p:ext uri="{BB962C8B-B14F-4D97-AF65-F5344CB8AC3E}">
        <p14:creationId xmlns:p14="http://schemas.microsoft.com/office/powerpoint/2010/main" val="3705995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The officer list will allow you to send an email.  Click on the email address of a single member and an email will open.  &lt;1&gt;</a:t>
            </a:r>
            <a:endParaRPr lang="en-US" b="0" i="0" dirty="0"/>
          </a:p>
        </p:txBody>
      </p:sp>
    </p:spTree>
    <p:extLst>
      <p:ext uri="{BB962C8B-B14F-4D97-AF65-F5344CB8AC3E}">
        <p14:creationId xmlns:p14="http://schemas.microsoft.com/office/powerpoint/2010/main" val="1735112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To email a group of members select the members to email &lt;1&gt; and in the actions menu &lt;2&gt; select send email and click Go. &lt;3&gt;  Notice the email addresses are in as a blind copy.  Recipients of the email cannot see who else received the message.</a:t>
            </a:r>
            <a:endParaRPr lang="en-US" b="0" i="0" dirty="0"/>
          </a:p>
        </p:txBody>
      </p:sp>
    </p:spTree>
    <p:extLst>
      <p:ext uri="{BB962C8B-B14F-4D97-AF65-F5344CB8AC3E}">
        <p14:creationId xmlns:p14="http://schemas.microsoft.com/office/powerpoint/2010/main" val="1619815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000" i="0" dirty="0">
                <a:effectLst/>
                <a:latin typeface="Calibri" panose="020F0502020204030204" pitchFamily="34" charset="0"/>
                <a:ea typeface="Calibri" panose="020F0502020204030204" pitchFamily="34" charset="0"/>
                <a:cs typeface="Times New Roman" panose="02020603050405020304" pitchFamily="18" charset="0"/>
              </a:rPr>
              <a:t>Selecting the post group takes you to a Group Profile page which is the administrative side of MyLegion.  A new left hand “My Views” menu of administrative tools such as reports, online membership processing, member management, group information and officer materials.  Learn more about these tools in Find Help.</a:t>
            </a:r>
          </a:p>
        </p:txBody>
      </p:sp>
    </p:spTree>
    <p:extLst>
      <p:ext uri="{BB962C8B-B14F-4D97-AF65-F5344CB8AC3E}">
        <p14:creationId xmlns:p14="http://schemas.microsoft.com/office/powerpoint/2010/main" val="203560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800" i="0" dirty="0">
                <a:effectLst/>
                <a:latin typeface="Calibri" panose="020F0502020204030204" pitchFamily="34" charset="0"/>
                <a:ea typeface="Calibri" panose="020F0502020204030204" pitchFamily="34" charset="0"/>
                <a:cs typeface="Times New Roman" panose="02020603050405020304" pitchFamily="18" charset="0"/>
              </a:rPr>
              <a:t>Group Information allows officers to provide information about their attributes and services, add a group message and updated contact information.</a:t>
            </a:r>
          </a:p>
          <a:p>
            <a:pPr marL="0" marR="0">
              <a:lnSpc>
                <a:spcPct val="107000"/>
              </a:lnSpc>
              <a:spcBef>
                <a:spcPts val="0"/>
              </a:spcBef>
              <a:spcAft>
                <a:spcPts val="800"/>
              </a:spcAft>
            </a:pPr>
            <a:endParaRPr lang="en-US" sz="2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i="0" dirty="0">
                <a:effectLst/>
                <a:latin typeface="Calibri" panose="020F0502020204030204" pitchFamily="34" charset="0"/>
                <a:ea typeface="Calibri" panose="020F0502020204030204" pitchFamily="34" charset="0"/>
                <a:cs typeface="Times New Roman" panose="02020603050405020304" pitchFamily="18" charset="0"/>
              </a:rPr>
              <a:t>Let’s look at group attributes and services.  &lt;1&gt;  </a:t>
            </a:r>
            <a:r>
              <a:rPr lang="en-US" sz="2400" i="0" dirty="0"/>
              <a:t>Group attributes can assist others interested in The American Legion and Son of the American Legion by providing additional information about your group.  This information can be seen through Legion.org Find Help find a post.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Check the boxes that apply and Save.  To remove, simply uncheck the appropriate box and Save updates.</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4043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Tree>
    <p:extLst>
      <p:ext uri="{BB962C8B-B14F-4D97-AF65-F5344CB8AC3E}">
        <p14:creationId xmlns:p14="http://schemas.microsoft.com/office/powerpoint/2010/main" val="25924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252297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dirty="0"/>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Paragraph Text – Avenir Next Regular</a:t>
            </a:r>
          </a:p>
          <a:p>
            <a:pPr lvl="1"/>
            <a:r>
              <a:rPr lang="en-US" dirty="0"/>
              <a:t>Paragraph Text – Avenir Next o Regular</a:t>
            </a:r>
          </a:p>
          <a:p>
            <a:pPr lvl="2"/>
            <a:r>
              <a:rPr lang="en-US" dirty="0"/>
              <a:t>Paragraph Text – Avenir Next Regular</a:t>
            </a:r>
          </a:p>
          <a:p>
            <a:pPr lvl="3"/>
            <a:r>
              <a:rPr lang="en-US" dirty="0"/>
              <a:t>Paragraph Text – Avenir Next Regular</a:t>
            </a:r>
          </a:p>
          <a:p>
            <a:pPr lvl="4"/>
            <a:r>
              <a:rPr lang="en-US" dirty="0"/>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82" r:id="rId1"/>
    <p:sldLayoutId id="2147483758" r:id="rId2"/>
    <p:sldLayoutId id="2147483772" r:id="rId3"/>
    <p:sldLayoutId id="2147483759" r:id="rId4"/>
    <p:sldLayoutId id="2147483760" r:id="rId5"/>
    <p:sldLayoutId id="2147483771" r:id="rId6"/>
    <p:sldLayoutId id="2147483761" r:id="rId7"/>
    <p:sldLayoutId id="2147483762" r:id="rId8"/>
    <p:sldLayoutId id="2147483769" r:id="rId9"/>
    <p:sldLayoutId id="2147483775" r:id="rId10"/>
    <p:sldLayoutId id="2147483776" r:id="rId11"/>
    <p:sldLayoutId id="2147483770" r:id="rId12"/>
    <p:sldLayoutId id="2147483763" r:id="rId13"/>
    <p:sldLayoutId id="2147483764" r:id="rId14"/>
    <p:sldLayoutId id="2147483777" r:id="rId15"/>
    <p:sldLayoutId id="2147483773" r:id="rId16"/>
    <p:sldLayoutId id="214748377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dirty="0"/>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Paragraph Text – Avenir Next Regular</a:t>
            </a:r>
          </a:p>
          <a:p>
            <a:pPr lvl="1"/>
            <a:r>
              <a:rPr lang="en-US" dirty="0"/>
              <a:t>Paragraph Text – Avenir Next o Regular</a:t>
            </a:r>
          </a:p>
          <a:p>
            <a:pPr lvl="2"/>
            <a:r>
              <a:rPr lang="en-US" dirty="0"/>
              <a:t>Paragraph Text – Avenir Next Regular</a:t>
            </a:r>
          </a:p>
          <a:p>
            <a:pPr lvl="3"/>
            <a:r>
              <a:rPr lang="en-US" dirty="0"/>
              <a:t>Paragraph Text – Avenir Next Regular</a:t>
            </a:r>
          </a:p>
          <a:p>
            <a:pPr lvl="4"/>
            <a:r>
              <a:rPr lang="en-US" dirty="0"/>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84" r:id="rId1"/>
  </p:sldLayoutIdLs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43.png"/><Relationship Id="rId4" Type="http://schemas.openxmlformats.org/officeDocument/2006/relationships/image" Target="../media/image6.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48.JP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8.JP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4.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C6AE4F-D45F-EB50-DF5E-DD1C0CC85272}"/>
              </a:ext>
            </a:extLst>
          </p:cNvPr>
          <p:cNvSpPr/>
          <p:nvPr/>
        </p:nvSpPr>
        <p:spPr>
          <a:xfrm>
            <a:off x="7551683" y="2727434"/>
            <a:ext cx="9788580" cy="4225159"/>
          </a:xfrm>
          <a:prstGeom prst="rect">
            <a:avLst/>
          </a:prstGeom>
          <a:solidFill>
            <a:schemeClr val="tx2">
              <a:lumMod val="75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916252" y="2953692"/>
            <a:ext cx="7847013" cy="1309934"/>
          </a:xfrm>
        </p:spPr>
        <p:txBody>
          <a:bodyPr vert="horz" lIns="91440" tIns="45720" rIns="91440" bIns="45720" rtlCol="0" anchor="t">
            <a:noAutofit/>
          </a:bodyPr>
          <a:lstStyle/>
          <a:p>
            <a:r>
              <a:rPr lang="en-US" dirty="0">
                <a:latin typeface="Avenir Next Demi Bold"/>
              </a:rPr>
              <a:t>MYLEGION: Understanding </a:t>
            </a:r>
            <a:r>
              <a:rPr lang="en-US">
                <a:latin typeface="Avenir Next Demi Bold"/>
              </a:rPr>
              <a:t>My Groups</a:t>
            </a:r>
            <a:endParaRPr lang="en-US"/>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7916252" y="4502005"/>
            <a:ext cx="8982563" cy="987970"/>
          </a:xfrm>
        </p:spPr>
        <p:txBody>
          <a:bodyPr/>
          <a:lstStyle/>
          <a:p>
            <a:r>
              <a:rPr lang="en-US" dirty="0"/>
              <a:t>Understand group management.  View and email members and officers, edit group contact information, and review officer materials.</a:t>
            </a:r>
          </a:p>
          <a:p>
            <a:pPr algn="r"/>
            <a:r>
              <a:rPr lang="en-US" dirty="0"/>
              <a:t>2025</a:t>
            </a:r>
          </a:p>
        </p:txBody>
      </p:sp>
    </p:spTree>
    <p:extLst>
      <p:ext uri="{BB962C8B-B14F-4D97-AF65-F5344CB8AC3E}">
        <p14:creationId xmlns:p14="http://schemas.microsoft.com/office/powerpoint/2010/main" val="7939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A0D3ED-2644-1403-1383-45FC03CBF053}"/>
              </a:ext>
            </a:extLst>
          </p:cNvPr>
          <p:cNvPicPr>
            <a:picLocks noChangeAspect="1"/>
          </p:cNvPicPr>
          <p:nvPr/>
        </p:nvPicPr>
        <p:blipFill>
          <a:blip r:embed="rId3"/>
          <a:stretch>
            <a:fillRect/>
          </a:stretch>
        </p:blipFill>
        <p:spPr>
          <a:xfrm>
            <a:off x="1110970" y="1236463"/>
            <a:ext cx="2897747" cy="8241877"/>
          </a:xfrm>
          <a:prstGeom prst="rect">
            <a:avLst/>
          </a:prstGeom>
        </p:spPr>
      </p:pic>
      <p:sp>
        <p:nvSpPr>
          <p:cNvPr id="3" name="Text Placeholder 2">
            <a:extLst>
              <a:ext uri="{FF2B5EF4-FFF2-40B4-BE49-F238E27FC236}">
                <a16:creationId xmlns:a16="http://schemas.microsoft.com/office/drawing/2014/main" id="{2F12861C-6160-FD40-2143-5874305FB5FA}"/>
              </a:ext>
            </a:extLst>
          </p:cNvPr>
          <p:cNvSpPr>
            <a:spLocks noGrp="1"/>
          </p:cNvSpPr>
          <p:nvPr>
            <p:ph type="body" sz="quarter" idx="10"/>
          </p:nvPr>
        </p:nvSpPr>
        <p:spPr/>
        <p:txBody>
          <a:bodyPr>
            <a:normAutofit lnSpcReduction="10000"/>
          </a:bodyPr>
          <a:lstStyle/>
          <a:p>
            <a:r>
              <a:rPr lang="en-US" dirty="0"/>
              <a:t>GROUP IMAGE</a:t>
            </a:r>
          </a:p>
        </p:txBody>
      </p:sp>
      <p:pic>
        <p:nvPicPr>
          <p:cNvPr id="7" name="Picture 6">
            <a:extLst>
              <a:ext uri="{FF2B5EF4-FFF2-40B4-BE49-F238E27FC236}">
                <a16:creationId xmlns:a16="http://schemas.microsoft.com/office/drawing/2014/main" id="{7C10FEFD-38F4-73B4-D59B-675A0C8BC58A}"/>
              </a:ext>
            </a:extLst>
          </p:cNvPr>
          <p:cNvPicPr>
            <a:picLocks noChangeAspect="1"/>
          </p:cNvPicPr>
          <p:nvPr/>
        </p:nvPicPr>
        <p:blipFill>
          <a:blip r:embed="rId4"/>
          <a:stretch>
            <a:fillRect/>
          </a:stretch>
        </p:blipFill>
        <p:spPr>
          <a:xfrm>
            <a:off x="6043613" y="104775"/>
            <a:ext cx="11296650" cy="6981825"/>
          </a:xfrm>
          <a:prstGeom prst="rect">
            <a:avLst/>
          </a:prstGeom>
        </p:spPr>
      </p:pic>
      <p:pic>
        <p:nvPicPr>
          <p:cNvPr id="8" name="Picture 7">
            <a:extLst>
              <a:ext uri="{FF2B5EF4-FFF2-40B4-BE49-F238E27FC236}">
                <a16:creationId xmlns:a16="http://schemas.microsoft.com/office/drawing/2014/main" id="{8246B2F0-0020-A7DA-4752-04F19B335C5B}"/>
              </a:ext>
            </a:extLst>
          </p:cNvPr>
          <p:cNvPicPr>
            <a:picLocks noChangeAspect="1"/>
          </p:cNvPicPr>
          <p:nvPr/>
        </p:nvPicPr>
        <p:blipFill>
          <a:blip r:embed="rId5"/>
          <a:stretch>
            <a:fillRect/>
          </a:stretch>
        </p:blipFill>
        <p:spPr>
          <a:xfrm>
            <a:off x="8463165" y="104775"/>
            <a:ext cx="1454558" cy="567972"/>
          </a:xfrm>
          <a:prstGeom prst="rect">
            <a:avLst/>
          </a:prstGeom>
        </p:spPr>
      </p:pic>
      <p:pic>
        <p:nvPicPr>
          <p:cNvPr id="10" name="Picture 9">
            <a:extLst>
              <a:ext uri="{FF2B5EF4-FFF2-40B4-BE49-F238E27FC236}">
                <a16:creationId xmlns:a16="http://schemas.microsoft.com/office/drawing/2014/main" id="{5C1EFFDE-9046-DE97-93FE-AA7393B95975}"/>
              </a:ext>
            </a:extLst>
          </p:cNvPr>
          <p:cNvPicPr>
            <a:picLocks noChangeAspect="1"/>
          </p:cNvPicPr>
          <p:nvPr/>
        </p:nvPicPr>
        <p:blipFill>
          <a:blip r:embed="rId6"/>
          <a:stretch>
            <a:fillRect/>
          </a:stretch>
        </p:blipFill>
        <p:spPr>
          <a:xfrm>
            <a:off x="6043613" y="1356795"/>
            <a:ext cx="10554577" cy="7851390"/>
          </a:xfrm>
          <a:prstGeom prst="rect">
            <a:avLst/>
          </a:prstGeom>
        </p:spPr>
      </p:pic>
      <p:sp>
        <p:nvSpPr>
          <p:cNvPr id="6" name="Rectangle: Rounded Corners 5">
            <a:extLst>
              <a:ext uri="{FF2B5EF4-FFF2-40B4-BE49-F238E27FC236}">
                <a16:creationId xmlns:a16="http://schemas.microsoft.com/office/drawing/2014/main" id="{03C5FF8D-B81E-4FC4-A21F-8A6FDEAF6413}"/>
              </a:ext>
            </a:extLst>
          </p:cNvPr>
          <p:cNvSpPr/>
          <p:nvPr/>
        </p:nvSpPr>
        <p:spPr>
          <a:xfrm>
            <a:off x="1328927" y="5904913"/>
            <a:ext cx="2679789" cy="154744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77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12861C-6160-FD40-2143-5874305FB5FA}"/>
              </a:ext>
            </a:extLst>
          </p:cNvPr>
          <p:cNvSpPr>
            <a:spLocks noGrp="1"/>
          </p:cNvSpPr>
          <p:nvPr>
            <p:ph type="body" sz="quarter" idx="10"/>
          </p:nvPr>
        </p:nvSpPr>
        <p:spPr/>
        <p:txBody>
          <a:bodyPr>
            <a:normAutofit lnSpcReduction="10000"/>
          </a:bodyPr>
          <a:lstStyle/>
          <a:p>
            <a:r>
              <a:rPr lang="en-US" dirty="0"/>
              <a:t>GROUP IMAGE</a:t>
            </a:r>
          </a:p>
        </p:txBody>
      </p:sp>
      <p:pic>
        <p:nvPicPr>
          <p:cNvPr id="8" name="Picture 7">
            <a:extLst>
              <a:ext uri="{FF2B5EF4-FFF2-40B4-BE49-F238E27FC236}">
                <a16:creationId xmlns:a16="http://schemas.microsoft.com/office/drawing/2014/main" id="{8246B2F0-0020-A7DA-4752-04F19B335C5B}"/>
              </a:ext>
            </a:extLst>
          </p:cNvPr>
          <p:cNvPicPr>
            <a:picLocks noChangeAspect="1"/>
          </p:cNvPicPr>
          <p:nvPr/>
        </p:nvPicPr>
        <p:blipFill>
          <a:blip r:embed="rId3"/>
          <a:stretch>
            <a:fillRect/>
          </a:stretch>
        </p:blipFill>
        <p:spPr>
          <a:xfrm>
            <a:off x="17659918" y="967299"/>
            <a:ext cx="1454558" cy="567972"/>
          </a:xfrm>
          <a:prstGeom prst="rect">
            <a:avLst/>
          </a:prstGeom>
        </p:spPr>
      </p:pic>
      <p:pic>
        <p:nvPicPr>
          <p:cNvPr id="12" name="Picture 11">
            <a:extLst>
              <a:ext uri="{FF2B5EF4-FFF2-40B4-BE49-F238E27FC236}">
                <a16:creationId xmlns:a16="http://schemas.microsoft.com/office/drawing/2014/main" id="{E35CB1B5-5B0C-1724-5A90-28AAD015D2B9}"/>
              </a:ext>
            </a:extLst>
          </p:cNvPr>
          <p:cNvPicPr>
            <a:picLocks noChangeAspect="1"/>
          </p:cNvPicPr>
          <p:nvPr/>
        </p:nvPicPr>
        <p:blipFill>
          <a:blip r:embed="rId4"/>
          <a:stretch>
            <a:fillRect/>
          </a:stretch>
        </p:blipFill>
        <p:spPr>
          <a:xfrm>
            <a:off x="481013" y="1813585"/>
            <a:ext cx="7879472" cy="5413838"/>
          </a:xfrm>
          <a:prstGeom prst="rect">
            <a:avLst/>
          </a:prstGeom>
          <a:ln>
            <a:solidFill>
              <a:schemeClr val="accent1"/>
            </a:solidFill>
          </a:ln>
        </p:spPr>
      </p:pic>
      <p:pic>
        <p:nvPicPr>
          <p:cNvPr id="6" name="Picture 5">
            <a:extLst>
              <a:ext uri="{FF2B5EF4-FFF2-40B4-BE49-F238E27FC236}">
                <a16:creationId xmlns:a16="http://schemas.microsoft.com/office/drawing/2014/main" id="{866A872A-F834-3028-C8DB-19CE0C8EE0C1}"/>
              </a:ext>
            </a:extLst>
          </p:cNvPr>
          <p:cNvPicPr>
            <a:picLocks noChangeAspect="1"/>
          </p:cNvPicPr>
          <p:nvPr/>
        </p:nvPicPr>
        <p:blipFill>
          <a:blip r:embed="rId5"/>
          <a:stretch>
            <a:fillRect/>
          </a:stretch>
        </p:blipFill>
        <p:spPr>
          <a:xfrm>
            <a:off x="9419309" y="394252"/>
            <a:ext cx="5897571" cy="4389478"/>
          </a:xfrm>
          <a:prstGeom prst="rect">
            <a:avLst/>
          </a:prstGeom>
        </p:spPr>
      </p:pic>
      <p:pic>
        <p:nvPicPr>
          <p:cNvPr id="9" name="Picture 8">
            <a:extLst>
              <a:ext uri="{FF2B5EF4-FFF2-40B4-BE49-F238E27FC236}">
                <a16:creationId xmlns:a16="http://schemas.microsoft.com/office/drawing/2014/main" id="{456C236C-986D-388B-2180-74DD5DB2641C}"/>
              </a:ext>
            </a:extLst>
          </p:cNvPr>
          <p:cNvPicPr>
            <a:picLocks noChangeAspect="1"/>
          </p:cNvPicPr>
          <p:nvPr/>
        </p:nvPicPr>
        <p:blipFill>
          <a:blip r:embed="rId6"/>
          <a:stretch>
            <a:fillRect/>
          </a:stretch>
        </p:blipFill>
        <p:spPr>
          <a:xfrm>
            <a:off x="9474768" y="5095498"/>
            <a:ext cx="5786652" cy="4263849"/>
          </a:xfrm>
          <a:prstGeom prst="rect">
            <a:avLst/>
          </a:prstGeom>
        </p:spPr>
      </p:pic>
      <p:sp>
        <p:nvSpPr>
          <p:cNvPr id="2" name="Rectangle: Rounded Corners 1">
            <a:extLst>
              <a:ext uri="{FF2B5EF4-FFF2-40B4-BE49-F238E27FC236}">
                <a16:creationId xmlns:a16="http://schemas.microsoft.com/office/drawing/2014/main" id="{E09D7A6E-4521-0CC9-5061-856E84732A30}"/>
              </a:ext>
            </a:extLst>
          </p:cNvPr>
          <p:cNvSpPr/>
          <p:nvPr/>
        </p:nvSpPr>
        <p:spPr>
          <a:xfrm>
            <a:off x="9575800" y="2552700"/>
            <a:ext cx="2641600" cy="508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73D621B0-1981-1D25-C40F-DFCA1E5CABA9}"/>
              </a:ext>
            </a:extLst>
          </p:cNvPr>
          <p:cNvSpPr/>
          <p:nvPr/>
        </p:nvSpPr>
        <p:spPr>
          <a:xfrm>
            <a:off x="14040190" y="2552700"/>
            <a:ext cx="673100" cy="5080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24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AF1ABE-58D5-053F-1616-437861AC7B44}"/>
              </a:ext>
            </a:extLst>
          </p:cNvPr>
          <p:cNvPicPr>
            <a:picLocks noChangeAspect="1"/>
          </p:cNvPicPr>
          <p:nvPr/>
        </p:nvPicPr>
        <p:blipFill>
          <a:blip r:embed="rId3"/>
          <a:stretch>
            <a:fillRect/>
          </a:stretch>
        </p:blipFill>
        <p:spPr>
          <a:xfrm>
            <a:off x="1110970" y="1236463"/>
            <a:ext cx="2897747" cy="8241877"/>
          </a:xfrm>
          <a:prstGeom prst="rect">
            <a:avLst/>
          </a:prstGeom>
        </p:spPr>
      </p:pic>
      <p:sp>
        <p:nvSpPr>
          <p:cNvPr id="6" name="Text Placeholder 5">
            <a:extLst>
              <a:ext uri="{FF2B5EF4-FFF2-40B4-BE49-F238E27FC236}">
                <a16:creationId xmlns:a16="http://schemas.microsoft.com/office/drawing/2014/main" id="{91198143-A372-586A-0D6C-B6D8658C9449}"/>
              </a:ext>
            </a:extLst>
          </p:cNvPr>
          <p:cNvSpPr>
            <a:spLocks noGrp="1"/>
          </p:cNvSpPr>
          <p:nvPr>
            <p:ph type="body" sz="quarter" idx="10"/>
          </p:nvPr>
        </p:nvSpPr>
        <p:spPr/>
        <p:txBody>
          <a:bodyPr>
            <a:normAutofit lnSpcReduction="10000"/>
          </a:bodyPr>
          <a:lstStyle/>
          <a:p>
            <a:r>
              <a:rPr lang="en-US" dirty="0"/>
              <a:t>GROUP MESSAGE</a:t>
            </a:r>
          </a:p>
        </p:txBody>
      </p:sp>
      <p:pic>
        <p:nvPicPr>
          <p:cNvPr id="8" name="Picture 7">
            <a:extLst>
              <a:ext uri="{FF2B5EF4-FFF2-40B4-BE49-F238E27FC236}">
                <a16:creationId xmlns:a16="http://schemas.microsoft.com/office/drawing/2014/main" id="{AA7A94FB-6D44-326C-C30F-E6190F10A5BE}"/>
              </a:ext>
            </a:extLst>
          </p:cNvPr>
          <p:cNvPicPr>
            <a:picLocks noChangeAspect="1"/>
          </p:cNvPicPr>
          <p:nvPr/>
        </p:nvPicPr>
        <p:blipFill>
          <a:blip r:embed="rId4"/>
          <a:stretch>
            <a:fillRect/>
          </a:stretch>
        </p:blipFill>
        <p:spPr>
          <a:xfrm>
            <a:off x="6021448" y="394252"/>
            <a:ext cx="11029950" cy="8267700"/>
          </a:xfrm>
          <a:prstGeom prst="rect">
            <a:avLst/>
          </a:prstGeom>
        </p:spPr>
      </p:pic>
      <p:pic>
        <p:nvPicPr>
          <p:cNvPr id="11" name="Picture 10">
            <a:extLst>
              <a:ext uri="{FF2B5EF4-FFF2-40B4-BE49-F238E27FC236}">
                <a16:creationId xmlns:a16="http://schemas.microsoft.com/office/drawing/2014/main" id="{ECC6D8DB-B95D-31BA-DD33-C07C6F20E9C3}"/>
              </a:ext>
            </a:extLst>
          </p:cNvPr>
          <p:cNvPicPr>
            <a:picLocks noChangeAspect="1"/>
          </p:cNvPicPr>
          <p:nvPr/>
        </p:nvPicPr>
        <p:blipFill>
          <a:blip r:embed="rId5"/>
          <a:stretch>
            <a:fillRect/>
          </a:stretch>
        </p:blipFill>
        <p:spPr>
          <a:xfrm>
            <a:off x="8427995" y="346980"/>
            <a:ext cx="1454558" cy="567972"/>
          </a:xfrm>
          <a:prstGeom prst="rect">
            <a:avLst/>
          </a:prstGeom>
        </p:spPr>
      </p:pic>
      <p:sp>
        <p:nvSpPr>
          <p:cNvPr id="13" name="Rectangle: Rounded Corners 12">
            <a:extLst>
              <a:ext uri="{FF2B5EF4-FFF2-40B4-BE49-F238E27FC236}">
                <a16:creationId xmlns:a16="http://schemas.microsoft.com/office/drawing/2014/main" id="{70014644-CBBA-0EE4-68F0-D71E24A192F2}"/>
              </a:ext>
            </a:extLst>
          </p:cNvPr>
          <p:cNvSpPr/>
          <p:nvPr/>
        </p:nvSpPr>
        <p:spPr>
          <a:xfrm>
            <a:off x="6021448" y="5240215"/>
            <a:ext cx="11029950" cy="207498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4CA9F1F6-474C-0E2A-EB41-B1894FA1574D}"/>
              </a:ext>
            </a:extLst>
          </p:cNvPr>
          <p:cNvSpPr/>
          <p:nvPr/>
        </p:nvSpPr>
        <p:spPr>
          <a:xfrm>
            <a:off x="1328927" y="5904913"/>
            <a:ext cx="2679789" cy="154744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2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52469E-3A33-E5D8-167D-F090E0E0419F}"/>
              </a:ext>
            </a:extLst>
          </p:cNvPr>
          <p:cNvPicPr>
            <a:picLocks noChangeAspect="1"/>
          </p:cNvPicPr>
          <p:nvPr/>
        </p:nvPicPr>
        <p:blipFill>
          <a:blip r:embed="rId3"/>
          <a:stretch>
            <a:fillRect/>
          </a:stretch>
        </p:blipFill>
        <p:spPr>
          <a:xfrm>
            <a:off x="1110970" y="1236463"/>
            <a:ext cx="2897747" cy="8241877"/>
          </a:xfrm>
          <a:prstGeom prst="rect">
            <a:avLst/>
          </a:prstGeom>
        </p:spPr>
      </p:pic>
      <p:sp>
        <p:nvSpPr>
          <p:cNvPr id="6" name="Text Placeholder 5">
            <a:extLst>
              <a:ext uri="{FF2B5EF4-FFF2-40B4-BE49-F238E27FC236}">
                <a16:creationId xmlns:a16="http://schemas.microsoft.com/office/drawing/2014/main" id="{86B0BF8A-FB7F-E064-D08F-BCF4E6B37621}"/>
              </a:ext>
            </a:extLst>
          </p:cNvPr>
          <p:cNvSpPr>
            <a:spLocks noGrp="1"/>
          </p:cNvSpPr>
          <p:nvPr>
            <p:ph type="body" sz="quarter" idx="10"/>
          </p:nvPr>
        </p:nvSpPr>
        <p:spPr/>
        <p:txBody>
          <a:bodyPr>
            <a:normAutofit lnSpcReduction="10000"/>
          </a:bodyPr>
          <a:lstStyle/>
          <a:p>
            <a:r>
              <a:rPr lang="en-US" dirty="0"/>
              <a:t>GROUP MESSAGE</a:t>
            </a:r>
          </a:p>
        </p:txBody>
      </p:sp>
      <p:pic>
        <p:nvPicPr>
          <p:cNvPr id="12" name="Picture 11">
            <a:extLst>
              <a:ext uri="{FF2B5EF4-FFF2-40B4-BE49-F238E27FC236}">
                <a16:creationId xmlns:a16="http://schemas.microsoft.com/office/drawing/2014/main" id="{3026A7CE-63BB-6A10-5083-87E77BF9EE5E}"/>
              </a:ext>
            </a:extLst>
          </p:cNvPr>
          <p:cNvPicPr>
            <a:picLocks noChangeAspect="1"/>
          </p:cNvPicPr>
          <p:nvPr/>
        </p:nvPicPr>
        <p:blipFill>
          <a:blip r:embed="rId4"/>
          <a:stretch>
            <a:fillRect/>
          </a:stretch>
        </p:blipFill>
        <p:spPr>
          <a:xfrm>
            <a:off x="6097627" y="1251285"/>
            <a:ext cx="10953750" cy="6543675"/>
          </a:xfrm>
          <a:prstGeom prst="rect">
            <a:avLst/>
          </a:prstGeom>
          <a:ln>
            <a:solidFill>
              <a:schemeClr val="accent1"/>
            </a:solidFill>
          </a:ln>
        </p:spPr>
      </p:pic>
      <p:grpSp>
        <p:nvGrpSpPr>
          <p:cNvPr id="18" name="Group 17">
            <a:extLst>
              <a:ext uri="{FF2B5EF4-FFF2-40B4-BE49-F238E27FC236}">
                <a16:creationId xmlns:a16="http://schemas.microsoft.com/office/drawing/2014/main" id="{B4FF6F93-AA12-12D6-BB59-1CA67CC7E097}"/>
              </a:ext>
            </a:extLst>
          </p:cNvPr>
          <p:cNvGrpSpPr/>
          <p:nvPr/>
        </p:nvGrpSpPr>
        <p:grpSpPr>
          <a:xfrm>
            <a:off x="5911889" y="394252"/>
            <a:ext cx="11325225" cy="9189363"/>
            <a:chOff x="5911889" y="394252"/>
            <a:chExt cx="11325225" cy="9189363"/>
          </a:xfrm>
        </p:grpSpPr>
        <p:pic>
          <p:nvPicPr>
            <p:cNvPr id="14" name="Picture 13">
              <a:extLst>
                <a:ext uri="{FF2B5EF4-FFF2-40B4-BE49-F238E27FC236}">
                  <a16:creationId xmlns:a16="http://schemas.microsoft.com/office/drawing/2014/main" id="{5267C02F-B006-0A22-0F7F-15B5A8C52649}"/>
                </a:ext>
              </a:extLst>
            </p:cNvPr>
            <p:cNvPicPr>
              <a:picLocks noChangeAspect="1"/>
            </p:cNvPicPr>
            <p:nvPr/>
          </p:nvPicPr>
          <p:blipFill>
            <a:blip r:embed="rId5"/>
            <a:stretch>
              <a:fillRect/>
            </a:stretch>
          </p:blipFill>
          <p:spPr>
            <a:xfrm>
              <a:off x="5911889" y="394252"/>
              <a:ext cx="11325225" cy="6772275"/>
            </a:xfrm>
            <a:prstGeom prst="rect">
              <a:avLst/>
            </a:prstGeom>
          </p:spPr>
        </p:pic>
        <p:sp>
          <p:nvSpPr>
            <p:cNvPr id="17" name="Rectangle 16">
              <a:extLst>
                <a:ext uri="{FF2B5EF4-FFF2-40B4-BE49-F238E27FC236}">
                  <a16:creationId xmlns:a16="http://schemas.microsoft.com/office/drawing/2014/main" id="{38B0C89B-B304-9E82-6CA0-7AE419235D35}"/>
                </a:ext>
              </a:extLst>
            </p:cNvPr>
            <p:cNvSpPr/>
            <p:nvPr/>
          </p:nvSpPr>
          <p:spPr>
            <a:xfrm>
              <a:off x="5911889" y="6945923"/>
              <a:ext cx="11325225" cy="26376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Rounded Corners 2">
            <a:extLst>
              <a:ext uri="{FF2B5EF4-FFF2-40B4-BE49-F238E27FC236}">
                <a16:creationId xmlns:a16="http://schemas.microsoft.com/office/drawing/2014/main" id="{CDE35968-DCCD-9162-B31A-69C0B135A5BE}"/>
              </a:ext>
            </a:extLst>
          </p:cNvPr>
          <p:cNvSpPr/>
          <p:nvPr/>
        </p:nvSpPr>
        <p:spPr>
          <a:xfrm>
            <a:off x="1328927" y="5904913"/>
            <a:ext cx="2679789" cy="154744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DB5D58D-7FF6-D10E-94C1-74F3C06DACF6}"/>
              </a:ext>
            </a:extLst>
          </p:cNvPr>
          <p:cNvPicPr>
            <a:picLocks noChangeAspect="1"/>
          </p:cNvPicPr>
          <p:nvPr/>
        </p:nvPicPr>
        <p:blipFill>
          <a:blip r:embed="rId6"/>
          <a:stretch>
            <a:fillRect/>
          </a:stretch>
        </p:blipFill>
        <p:spPr>
          <a:xfrm>
            <a:off x="5911888" y="2358464"/>
            <a:ext cx="10750994" cy="6330824"/>
          </a:xfrm>
          <a:prstGeom prst="rect">
            <a:avLst/>
          </a:prstGeom>
          <a:ln w="76200">
            <a:solidFill>
              <a:srgbClr val="FF0000"/>
            </a:solidFill>
          </a:ln>
        </p:spPr>
      </p:pic>
    </p:spTree>
    <p:extLst>
      <p:ext uri="{BB962C8B-B14F-4D97-AF65-F5344CB8AC3E}">
        <p14:creationId xmlns:p14="http://schemas.microsoft.com/office/powerpoint/2010/main" val="355314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0"/>
                                        <p:tgtEl>
                                          <p:spTgt spid="1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7F65E8-E6CB-A318-C7D7-BFF05EAD0D77}"/>
              </a:ext>
            </a:extLst>
          </p:cNvPr>
          <p:cNvPicPr>
            <a:picLocks noChangeAspect="1"/>
          </p:cNvPicPr>
          <p:nvPr/>
        </p:nvPicPr>
        <p:blipFill>
          <a:blip r:embed="rId3"/>
          <a:stretch>
            <a:fillRect/>
          </a:stretch>
        </p:blipFill>
        <p:spPr>
          <a:xfrm>
            <a:off x="1110970" y="1236463"/>
            <a:ext cx="2897747" cy="8241877"/>
          </a:xfrm>
          <a:prstGeom prst="rect">
            <a:avLst/>
          </a:prstGeom>
        </p:spPr>
      </p:pic>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GROUP CONTACT INFO</a:t>
            </a:r>
          </a:p>
        </p:txBody>
      </p:sp>
      <p:grpSp>
        <p:nvGrpSpPr>
          <p:cNvPr id="8" name="Group 7">
            <a:extLst>
              <a:ext uri="{FF2B5EF4-FFF2-40B4-BE49-F238E27FC236}">
                <a16:creationId xmlns:a16="http://schemas.microsoft.com/office/drawing/2014/main" id="{8275F7EF-4964-E376-834B-9DA6D026C3C6}"/>
              </a:ext>
            </a:extLst>
          </p:cNvPr>
          <p:cNvGrpSpPr/>
          <p:nvPr/>
        </p:nvGrpSpPr>
        <p:grpSpPr>
          <a:xfrm>
            <a:off x="5209564" y="218839"/>
            <a:ext cx="8664691" cy="9012940"/>
            <a:chOff x="5209564" y="218839"/>
            <a:chExt cx="8664691" cy="9012940"/>
          </a:xfrm>
        </p:grpSpPr>
        <p:pic>
          <p:nvPicPr>
            <p:cNvPr id="4" name="Picture 3">
              <a:extLst>
                <a:ext uri="{FF2B5EF4-FFF2-40B4-BE49-F238E27FC236}">
                  <a16:creationId xmlns:a16="http://schemas.microsoft.com/office/drawing/2014/main" id="{A907BB23-F229-DC74-1805-B2B0C9E3DD34}"/>
                </a:ext>
              </a:extLst>
            </p:cNvPr>
            <p:cNvPicPr>
              <a:picLocks noChangeAspect="1"/>
            </p:cNvPicPr>
            <p:nvPr/>
          </p:nvPicPr>
          <p:blipFill>
            <a:blip r:embed="rId4"/>
            <a:stretch>
              <a:fillRect/>
            </a:stretch>
          </p:blipFill>
          <p:spPr>
            <a:xfrm>
              <a:off x="5209564" y="218839"/>
              <a:ext cx="8649450" cy="5448772"/>
            </a:xfrm>
            <a:prstGeom prst="rect">
              <a:avLst/>
            </a:prstGeom>
          </p:spPr>
        </p:pic>
        <p:pic>
          <p:nvPicPr>
            <p:cNvPr id="7" name="Picture 6">
              <a:extLst>
                <a:ext uri="{FF2B5EF4-FFF2-40B4-BE49-F238E27FC236}">
                  <a16:creationId xmlns:a16="http://schemas.microsoft.com/office/drawing/2014/main" id="{DF2B9E68-0566-2195-CE42-D147EB7DB45A}"/>
                </a:ext>
              </a:extLst>
            </p:cNvPr>
            <p:cNvPicPr>
              <a:picLocks noChangeAspect="1"/>
            </p:cNvPicPr>
            <p:nvPr/>
          </p:nvPicPr>
          <p:blipFill>
            <a:blip r:embed="rId5"/>
            <a:stretch>
              <a:fillRect/>
            </a:stretch>
          </p:blipFill>
          <p:spPr>
            <a:xfrm>
              <a:off x="5209564" y="5779620"/>
              <a:ext cx="8664691" cy="3452159"/>
            </a:xfrm>
            <a:prstGeom prst="rect">
              <a:avLst/>
            </a:prstGeom>
          </p:spPr>
        </p:pic>
      </p:grpSp>
      <p:pic>
        <p:nvPicPr>
          <p:cNvPr id="16" name="Picture 15">
            <a:extLst>
              <a:ext uri="{FF2B5EF4-FFF2-40B4-BE49-F238E27FC236}">
                <a16:creationId xmlns:a16="http://schemas.microsoft.com/office/drawing/2014/main" id="{9012983C-A02B-A293-F84F-7CDCF480CFBF}"/>
              </a:ext>
            </a:extLst>
          </p:cNvPr>
          <p:cNvPicPr>
            <a:picLocks noChangeAspect="1"/>
          </p:cNvPicPr>
          <p:nvPr/>
        </p:nvPicPr>
        <p:blipFill>
          <a:blip r:embed="rId6"/>
          <a:stretch>
            <a:fillRect/>
          </a:stretch>
        </p:blipFill>
        <p:spPr>
          <a:xfrm>
            <a:off x="6373525" y="204517"/>
            <a:ext cx="1503650" cy="309834"/>
          </a:xfrm>
          <a:prstGeom prst="rect">
            <a:avLst/>
          </a:prstGeom>
        </p:spPr>
      </p:pic>
      <p:sp>
        <p:nvSpPr>
          <p:cNvPr id="3" name="Rectangle: Rounded Corners 2">
            <a:extLst>
              <a:ext uri="{FF2B5EF4-FFF2-40B4-BE49-F238E27FC236}">
                <a16:creationId xmlns:a16="http://schemas.microsoft.com/office/drawing/2014/main" id="{BD36E0BA-6B7E-618F-EC34-46A611528ECF}"/>
              </a:ext>
            </a:extLst>
          </p:cNvPr>
          <p:cNvSpPr/>
          <p:nvPr/>
        </p:nvSpPr>
        <p:spPr>
          <a:xfrm>
            <a:off x="1328927" y="5904913"/>
            <a:ext cx="2679789" cy="154744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46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E865D5-69F2-386A-AFBC-F89572B0854C}"/>
              </a:ext>
            </a:extLst>
          </p:cNvPr>
          <p:cNvPicPr>
            <a:picLocks noChangeAspect="1"/>
          </p:cNvPicPr>
          <p:nvPr/>
        </p:nvPicPr>
        <p:blipFill>
          <a:blip r:embed="rId3"/>
          <a:stretch>
            <a:fillRect/>
          </a:stretch>
        </p:blipFill>
        <p:spPr>
          <a:xfrm>
            <a:off x="1110970" y="1236463"/>
            <a:ext cx="2897747" cy="8241877"/>
          </a:xfrm>
          <a:prstGeom prst="rect">
            <a:avLst/>
          </a:prstGeom>
        </p:spPr>
      </p:pic>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fontScale="85000" lnSpcReduction="10000"/>
          </a:bodyPr>
          <a:lstStyle/>
          <a:p>
            <a:r>
              <a:rPr lang="en-US" dirty="0"/>
              <a:t>MATERIALS &gt; DOCUMENTS</a:t>
            </a:r>
          </a:p>
        </p:txBody>
      </p:sp>
      <p:pic>
        <p:nvPicPr>
          <p:cNvPr id="12" name="Picture 11">
            <a:extLst>
              <a:ext uri="{FF2B5EF4-FFF2-40B4-BE49-F238E27FC236}">
                <a16:creationId xmlns:a16="http://schemas.microsoft.com/office/drawing/2014/main" id="{446967D2-D330-FE5D-DAFA-5A779A165694}"/>
              </a:ext>
            </a:extLst>
          </p:cNvPr>
          <p:cNvPicPr>
            <a:picLocks noChangeAspect="1"/>
          </p:cNvPicPr>
          <p:nvPr/>
        </p:nvPicPr>
        <p:blipFill>
          <a:blip r:embed="rId4"/>
          <a:stretch>
            <a:fillRect/>
          </a:stretch>
        </p:blipFill>
        <p:spPr>
          <a:xfrm>
            <a:off x="6022181" y="514350"/>
            <a:ext cx="5295900" cy="8724900"/>
          </a:xfrm>
          <a:prstGeom prst="rect">
            <a:avLst/>
          </a:prstGeom>
        </p:spPr>
      </p:pic>
      <p:sp>
        <p:nvSpPr>
          <p:cNvPr id="3" name="Rectangle: Rounded Corners 2">
            <a:extLst>
              <a:ext uri="{FF2B5EF4-FFF2-40B4-BE49-F238E27FC236}">
                <a16:creationId xmlns:a16="http://schemas.microsoft.com/office/drawing/2014/main" id="{49F7461C-9743-1A18-71EF-2653A9DE0989}"/>
              </a:ext>
            </a:extLst>
          </p:cNvPr>
          <p:cNvSpPr/>
          <p:nvPr/>
        </p:nvSpPr>
        <p:spPr>
          <a:xfrm>
            <a:off x="1110971" y="7571233"/>
            <a:ext cx="2897746" cy="204825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53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384471-AC2C-5B53-1BCC-715BFFFB763E}"/>
              </a:ext>
            </a:extLst>
          </p:cNvPr>
          <p:cNvPicPr>
            <a:picLocks noChangeAspect="1"/>
          </p:cNvPicPr>
          <p:nvPr/>
        </p:nvPicPr>
        <p:blipFill>
          <a:blip r:embed="rId3"/>
          <a:stretch>
            <a:fillRect/>
          </a:stretch>
        </p:blipFill>
        <p:spPr>
          <a:xfrm>
            <a:off x="1110970" y="1236463"/>
            <a:ext cx="2897747" cy="8241877"/>
          </a:xfrm>
          <a:prstGeom prst="rect">
            <a:avLst/>
          </a:prstGeom>
        </p:spPr>
      </p:pic>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MATERIALS</a:t>
            </a:r>
          </a:p>
        </p:txBody>
      </p:sp>
      <p:pic>
        <p:nvPicPr>
          <p:cNvPr id="3" name="Picture 2">
            <a:extLst>
              <a:ext uri="{FF2B5EF4-FFF2-40B4-BE49-F238E27FC236}">
                <a16:creationId xmlns:a16="http://schemas.microsoft.com/office/drawing/2014/main" id="{85BF67EC-93DC-15A1-CB37-135335409249}"/>
              </a:ext>
            </a:extLst>
          </p:cNvPr>
          <p:cNvPicPr>
            <a:picLocks noChangeAspect="1"/>
          </p:cNvPicPr>
          <p:nvPr/>
        </p:nvPicPr>
        <p:blipFill>
          <a:blip r:embed="rId4"/>
          <a:stretch>
            <a:fillRect/>
          </a:stretch>
        </p:blipFill>
        <p:spPr>
          <a:xfrm>
            <a:off x="5975654" y="263766"/>
            <a:ext cx="11556207" cy="8838909"/>
          </a:xfrm>
          <a:prstGeom prst="rect">
            <a:avLst/>
          </a:prstGeom>
        </p:spPr>
      </p:pic>
      <p:sp>
        <p:nvSpPr>
          <p:cNvPr id="4" name="Rectangle: Rounded Corners 3">
            <a:extLst>
              <a:ext uri="{FF2B5EF4-FFF2-40B4-BE49-F238E27FC236}">
                <a16:creationId xmlns:a16="http://schemas.microsoft.com/office/drawing/2014/main" id="{F1DA2ED3-9A2B-8DB1-357B-37E2F6FCB548}"/>
              </a:ext>
            </a:extLst>
          </p:cNvPr>
          <p:cNvSpPr/>
          <p:nvPr/>
        </p:nvSpPr>
        <p:spPr>
          <a:xfrm>
            <a:off x="1110971" y="7571233"/>
            <a:ext cx="2897746" cy="204825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83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3AE34E-21D3-9214-73D1-803CDD1FBB9E}"/>
              </a:ext>
            </a:extLst>
          </p:cNvPr>
          <p:cNvPicPr>
            <a:picLocks noChangeAspect="1"/>
          </p:cNvPicPr>
          <p:nvPr/>
        </p:nvPicPr>
        <p:blipFill>
          <a:blip r:embed="rId3"/>
          <a:stretch>
            <a:fillRect/>
          </a:stretch>
        </p:blipFill>
        <p:spPr>
          <a:xfrm>
            <a:off x="1110970" y="1236463"/>
            <a:ext cx="2897747" cy="8241877"/>
          </a:xfrm>
          <a:prstGeom prst="rect">
            <a:avLst/>
          </a:prstGeom>
        </p:spPr>
      </p:pic>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MATERIALS</a:t>
            </a:r>
          </a:p>
        </p:txBody>
      </p:sp>
      <p:pic>
        <p:nvPicPr>
          <p:cNvPr id="3" name="Picture 2">
            <a:extLst>
              <a:ext uri="{FF2B5EF4-FFF2-40B4-BE49-F238E27FC236}">
                <a16:creationId xmlns:a16="http://schemas.microsoft.com/office/drawing/2014/main" id="{DA4360E6-A826-F4C4-3CE0-861DF468EF79}"/>
              </a:ext>
            </a:extLst>
          </p:cNvPr>
          <p:cNvPicPr>
            <a:picLocks noChangeAspect="1"/>
          </p:cNvPicPr>
          <p:nvPr/>
        </p:nvPicPr>
        <p:blipFill>
          <a:blip r:embed="rId4"/>
          <a:stretch>
            <a:fillRect/>
          </a:stretch>
        </p:blipFill>
        <p:spPr>
          <a:xfrm>
            <a:off x="5871980" y="207718"/>
            <a:ext cx="10344150" cy="8353425"/>
          </a:xfrm>
          <a:prstGeom prst="rect">
            <a:avLst/>
          </a:prstGeom>
        </p:spPr>
      </p:pic>
      <p:sp>
        <p:nvSpPr>
          <p:cNvPr id="4" name="Rectangle: Rounded Corners 3">
            <a:extLst>
              <a:ext uri="{FF2B5EF4-FFF2-40B4-BE49-F238E27FC236}">
                <a16:creationId xmlns:a16="http://schemas.microsoft.com/office/drawing/2014/main" id="{D7BF33B6-6270-B1E8-E130-554E852AA0A4}"/>
              </a:ext>
            </a:extLst>
          </p:cNvPr>
          <p:cNvSpPr/>
          <p:nvPr/>
        </p:nvSpPr>
        <p:spPr>
          <a:xfrm>
            <a:off x="1110971" y="7571233"/>
            <a:ext cx="2897746" cy="204825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263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1FE01D-89D1-EE92-C1E5-133FF8EDB157}"/>
              </a:ext>
            </a:extLst>
          </p:cNvPr>
          <p:cNvPicPr>
            <a:picLocks noChangeAspect="1"/>
          </p:cNvPicPr>
          <p:nvPr/>
        </p:nvPicPr>
        <p:blipFill>
          <a:blip r:embed="rId3"/>
          <a:stretch>
            <a:fillRect/>
          </a:stretch>
        </p:blipFill>
        <p:spPr>
          <a:xfrm>
            <a:off x="1110970" y="1236463"/>
            <a:ext cx="2897747" cy="8241877"/>
          </a:xfrm>
          <a:prstGeom prst="rect">
            <a:avLst/>
          </a:prstGeom>
        </p:spPr>
      </p:pic>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MATERIALS</a:t>
            </a:r>
          </a:p>
        </p:txBody>
      </p:sp>
      <p:sp>
        <p:nvSpPr>
          <p:cNvPr id="4" name="Rectangle: Rounded Corners 3">
            <a:extLst>
              <a:ext uri="{FF2B5EF4-FFF2-40B4-BE49-F238E27FC236}">
                <a16:creationId xmlns:a16="http://schemas.microsoft.com/office/drawing/2014/main" id="{78EE3EE3-AC2D-EA1D-58D6-E5433C431CC9}"/>
              </a:ext>
            </a:extLst>
          </p:cNvPr>
          <p:cNvSpPr/>
          <p:nvPr/>
        </p:nvSpPr>
        <p:spPr>
          <a:xfrm>
            <a:off x="1110971" y="7571233"/>
            <a:ext cx="2897746" cy="204825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F4127D1-EC2D-A48E-5EDB-96F52FD16BE2}"/>
              </a:ext>
            </a:extLst>
          </p:cNvPr>
          <p:cNvPicPr>
            <a:picLocks noChangeAspect="1"/>
          </p:cNvPicPr>
          <p:nvPr/>
        </p:nvPicPr>
        <p:blipFill>
          <a:blip r:embed="rId4"/>
          <a:stretch>
            <a:fillRect/>
          </a:stretch>
        </p:blipFill>
        <p:spPr>
          <a:xfrm>
            <a:off x="6141392" y="201802"/>
            <a:ext cx="16968317" cy="5138294"/>
          </a:xfrm>
          <a:prstGeom prst="rect">
            <a:avLst/>
          </a:prstGeom>
        </p:spPr>
      </p:pic>
    </p:spTree>
    <p:extLst>
      <p:ext uri="{BB962C8B-B14F-4D97-AF65-F5344CB8AC3E}">
        <p14:creationId xmlns:p14="http://schemas.microsoft.com/office/powerpoint/2010/main" val="154638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2E761-805E-12D2-3627-0FC98488047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710CE4A-563B-21BF-02D7-4E8A9C1907F4}"/>
              </a:ext>
            </a:extLst>
          </p:cNvPr>
          <p:cNvSpPr>
            <a:spLocks noGrp="1"/>
          </p:cNvSpPr>
          <p:nvPr>
            <p:ph type="body" sz="quarter" idx="10"/>
          </p:nvPr>
        </p:nvSpPr>
        <p:spPr/>
        <p:txBody>
          <a:bodyPr>
            <a:normAutofit lnSpcReduction="10000"/>
          </a:bodyPr>
          <a:lstStyle/>
          <a:p>
            <a:r>
              <a:rPr lang="en-US" dirty="0"/>
              <a:t>LEGION.ORG</a:t>
            </a:r>
          </a:p>
        </p:txBody>
      </p:sp>
      <p:pic>
        <p:nvPicPr>
          <p:cNvPr id="5" name="Picture 4">
            <a:extLst>
              <a:ext uri="{FF2B5EF4-FFF2-40B4-BE49-F238E27FC236}">
                <a16:creationId xmlns:a16="http://schemas.microsoft.com/office/drawing/2014/main" id="{14F768A7-091F-5EFC-D35D-194A790B75D2}"/>
              </a:ext>
            </a:extLst>
          </p:cNvPr>
          <p:cNvPicPr>
            <a:picLocks noChangeAspect="1"/>
          </p:cNvPicPr>
          <p:nvPr/>
        </p:nvPicPr>
        <p:blipFill>
          <a:blip r:embed="rId3"/>
          <a:stretch>
            <a:fillRect/>
          </a:stretch>
        </p:blipFill>
        <p:spPr>
          <a:xfrm>
            <a:off x="1828799" y="1371599"/>
            <a:ext cx="14046897" cy="9753601"/>
          </a:xfrm>
          <a:prstGeom prst="rect">
            <a:avLst/>
          </a:prstGeom>
        </p:spPr>
      </p:pic>
      <p:grpSp>
        <p:nvGrpSpPr>
          <p:cNvPr id="11" name="Group 10">
            <a:extLst>
              <a:ext uri="{FF2B5EF4-FFF2-40B4-BE49-F238E27FC236}">
                <a16:creationId xmlns:a16="http://schemas.microsoft.com/office/drawing/2014/main" id="{5D476231-F7E4-C8F3-9218-41DCF981206C}"/>
              </a:ext>
            </a:extLst>
          </p:cNvPr>
          <p:cNvGrpSpPr/>
          <p:nvPr/>
        </p:nvGrpSpPr>
        <p:grpSpPr>
          <a:xfrm>
            <a:off x="841247" y="3248017"/>
            <a:ext cx="15902272" cy="7657727"/>
            <a:chOff x="841247" y="3248017"/>
            <a:chExt cx="15902272" cy="7657727"/>
          </a:xfrm>
        </p:grpSpPr>
        <p:pic>
          <p:nvPicPr>
            <p:cNvPr id="9" name="Picture 8">
              <a:extLst>
                <a:ext uri="{FF2B5EF4-FFF2-40B4-BE49-F238E27FC236}">
                  <a16:creationId xmlns:a16="http://schemas.microsoft.com/office/drawing/2014/main" id="{2AFAA2BF-BAEB-A47F-F348-F73C519A9ED6}"/>
                </a:ext>
              </a:extLst>
            </p:cNvPr>
            <p:cNvPicPr>
              <a:picLocks noChangeAspect="1"/>
            </p:cNvPicPr>
            <p:nvPr/>
          </p:nvPicPr>
          <p:blipFill>
            <a:blip r:embed="rId4"/>
            <a:stretch>
              <a:fillRect/>
            </a:stretch>
          </p:blipFill>
          <p:spPr>
            <a:xfrm>
              <a:off x="841247" y="3248017"/>
              <a:ext cx="15657767" cy="4475615"/>
            </a:xfrm>
            <a:prstGeom prst="rect">
              <a:avLst/>
            </a:prstGeom>
          </p:spPr>
        </p:pic>
        <p:sp>
          <p:nvSpPr>
            <p:cNvPr id="10" name="Rectangle 9">
              <a:extLst>
                <a:ext uri="{FF2B5EF4-FFF2-40B4-BE49-F238E27FC236}">
                  <a16:creationId xmlns:a16="http://schemas.microsoft.com/office/drawing/2014/main" id="{ADB67DDA-1B30-7101-7A52-6141899E4D9F}"/>
                </a:ext>
              </a:extLst>
            </p:cNvPr>
            <p:cNvSpPr/>
            <p:nvPr/>
          </p:nvSpPr>
          <p:spPr>
            <a:xfrm>
              <a:off x="960975" y="7400543"/>
              <a:ext cx="15782544" cy="350520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3093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ppt_x"/>
                                          </p:val>
                                        </p:tav>
                                        <p:tav tm="100000">
                                          <p:val>
                                            <p:strVal val="#ppt_x"/>
                                          </p:val>
                                        </p:tav>
                                      </p:tavLst>
                                    </p:anim>
                                    <p:anim calcmode="lin" valueType="num">
                                      <p:cBhvr additive="base">
                                        <p:cTn id="8" dur="1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MYLEGION.ORG</a:t>
            </a:r>
          </a:p>
        </p:txBody>
      </p:sp>
      <p:pic>
        <p:nvPicPr>
          <p:cNvPr id="4" name="Picture 3">
            <a:extLst>
              <a:ext uri="{FF2B5EF4-FFF2-40B4-BE49-F238E27FC236}">
                <a16:creationId xmlns:a16="http://schemas.microsoft.com/office/drawing/2014/main" id="{A2C8AD28-CC3C-D212-AACF-B56EE0FE992C}"/>
              </a:ext>
            </a:extLst>
          </p:cNvPr>
          <p:cNvPicPr>
            <a:picLocks noChangeAspect="1"/>
          </p:cNvPicPr>
          <p:nvPr/>
        </p:nvPicPr>
        <p:blipFill>
          <a:blip r:embed="rId3"/>
          <a:stretch>
            <a:fillRect/>
          </a:stretch>
        </p:blipFill>
        <p:spPr>
          <a:xfrm>
            <a:off x="255421" y="1704543"/>
            <a:ext cx="6242097" cy="5990013"/>
          </a:xfrm>
          <a:prstGeom prst="rect">
            <a:avLst/>
          </a:prstGeom>
          <a:ln w="28575">
            <a:solidFill>
              <a:schemeClr val="tx1"/>
            </a:solidFill>
          </a:ln>
        </p:spPr>
      </p:pic>
      <p:sp>
        <p:nvSpPr>
          <p:cNvPr id="9" name="Rectangle: Rounded Corners 8">
            <a:extLst>
              <a:ext uri="{FF2B5EF4-FFF2-40B4-BE49-F238E27FC236}">
                <a16:creationId xmlns:a16="http://schemas.microsoft.com/office/drawing/2014/main" id="{B86D6FEC-CE0E-B568-656F-9F4875CA4252}"/>
              </a:ext>
            </a:extLst>
          </p:cNvPr>
          <p:cNvSpPr/>
          <p:nvPr/>
        </p:nvSpPr>
        <p:spPr>
          <a:xfrm>
            <a:off x="9408067" y="1452740"/>
            <a:ext cx="2334754" cy="63273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BA7B70A-8491-FE70-82ED-762E3A129D99}"/>
              </a:ext>
            </a:extLst>
          </p:cNvPr>
          <p:cNvSpPr/>
          <p:nvPr/>
        </p:nvSpPr>
        <p:spPr>
          <a:xfrm>
            <a:off x="14813280" y="4535177"/>
            <a:ext cx="1207759" cy="4145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70D4CC0-BD31-83C3-5AE0-42E96B660E5F}"/>
              </a:ext>
            </a:extLst>
          </p:cNvPr>
          <p:cNvGrpSpPr/>
          <p:nvPr/>
        </p:nvGrpSpPr>
        <p:grpSpPr>
          <a:xfrm>
            <a:off x="7004053" y="121535"/>
            <a:ext cx="10080789" cy="9156030"/>
            <a:chOff x="7004053" y="121535"/>
            <a:chExt cx="10080789" cy="9156030"/>
          </a:xfrm>
        </p:grpSpPr>
        <p:grpSp>
          <p:nvGrpSpPr>
            <p:cNvPr id="5" name="Group 4">
              <a:extLst>
                <a:ext uri="{FF2B5EF4-FFF2-40B4-BE49-F238E27FC236}">
                  <a16:creationId xmlns:a16="http://schemas.microsoft.com/office/drawing/2014/main" id="{C99067CB-6076-0CC6-AC16-D642211BB3DD}"/>
                </a:ext>
              </a:extLst>
            </p:cNvPr>
            <p:cNvGrpSpPr/>
            <p:nvPr/>
          </p:nvGrpSpPr>
          <p:grpSpPr>
            <a:xfrm>
              <a:off x="7004053" y="121535"/>
              <a:ext cx="10080789" cy="9156030"/>
              <a:chOff x="6394453" y="265914"/>
              <a:chExt cx="10080789" cy="9156030"/>
            </a:xfrm>
          </p:grpSpPr>
          <p:pic>
            <p:nvPicPr>
              <p:cNvPr id="6" name="Picture 5">
                <a:extLst>
                  <a:ext uri="{FF2B5EF4-FFF2-40B4-BE49-F238E27FC236}">
                    <a16:creationId xmlns:a16="http://schemas.microsoft.com/office/drawing/2014/main" id="{F3300C0F-1989-E334-1201-10D42087E29B}"/>
                  </a:ext>
                </a:extLst>
              </p:cNvPr>
              <p:cNvPicPr>
                <a:picLocks noChangeAspect="1"/>
              </p:cNvPicPr>
              <p:nvPr/>
            </p:nvPicPr>
            <p:blipFill>
              <a:blip r:embed="rId4"/>
              <a:stretch>
                <a:fillRect/>
              </a:stretch>
            </p:blipFill>
            <p:spPr>
              <a:xfrm>
                <a:off x="6394453" y="265914"/>
                <a:ext cx="10080789" cy="9156030"/>
              </a:xfrm>
              <a:prstGeom prst="rect">
                <a:avLst/>
              </a:prstGeom>
              <a:ln w="28575">
                <a:solidFill>
                  <a:schemeClr val="tx1"/>
                </a:solidFill>
              </a:ln>
            </p:spPr>
          </p:pic>
          <p:pic>
            <p:nvPicPr>
              <p:cNvPr id="7" name="Picture 6">
                <a:extLst>
                  <a:ext uri="{FF2B5EF4-FFF2-40B4-BE49-F238E27FC236}">
                    <a16:creationId xmlns:a16="http://schemas.microsoft.com/office/drawing/2014/main" id="{8F3CE240-F708-9B1B-62A2-8665B2AB51D0}"/>
                  </a:ext>
                </a:extLst>
              </p:cNvPr>
              <p:cNvPicPr>
                <a:picLocks noChangeAspect="1"/>
              </p:cNvPicPr>
              <p:nvPr/>
            </p:nvPicPr>
            <p:blipFill>
              <a:blip r:embed="rId5"/>
              <a:stretch>
                <a:fillRect/>
              </a:stretch>
            </p:blipFill>
            <p:spPr>
              <a:xfrm>
                <a:off x="8798467" y="1597119"/>
                <a:ext cx="7035091" cy="7665507"/>
              </a:xfrm>
              <a:prstGeom prst="rect">
                <a:avLst/>
              </a:prstGeom>
            </p:spPr>
          </p:pic>
          <p:pic>
            <p:nvPicPr>
              <p:cNvPr id="8" name="Picture 7">
                <a:extLst>
                  <a:ext uri="{FF2B5EF4-FFF2-40B4-BE49-F238E27FC236}">
                    <a16:creationId xmlns:a16="http://schemas.microsoft.com/office/drawing/2014/main" id="{79A58BB3-20FD-FBCD-2AD8-27988014DA71}"/>
                  </a:ext>
                </a:extLst>
              </p:cNvPr>
              <p:cNvPicPr>
                <a:picLocks noChangeAspect="1"/>
              </p:cNvPicPr>
              <p:nvPr/>
            </p:nvPicPr>
            <p:blipFill>
              <a:blip r:embed="rId6"/>
              <a:stretch>
                <a:fillRect/>
              </a:stretch>
            </p:blipFill>
            <p:spPr>
              <a:xfrm>
                <a:off x="8798467" y="1597119"/>
                <a:ext cx="3189369" cy="853144"/>
              </a:xfrm>
              <a:prstGeom prst="rect">
                <a:avLst/>
              </a:prstGeom>
            </p:spPr>
          </p:pic>
        </p:grpSp>
        <p:pic>
          <p:nvPicPr>
            <p:cNvPr id="10" name="Picture 9">
              <a:extLst>
                <a:ext uri="{FF2B5EF4-FFF2-40B4-BE49-F238E27FC236}">
                  <a16:creationId xmlns:a16="http://schemas.microsoft.com/office/drawing/2014/main" id="{5982D4B1-3B34-4492-BD4F-F5EDE3284211}"/>
                </a:ext>
              </a:extLst>
            </p:cNvPr>
            <p:cNvPicPr>
              <a:picLocks noChangeAspect="1"/>
            </p:cNvPicPr>
            <p:nvPr/>
          </p:nvPicPr>
          <p:blipFill>
            <a:blip r:embed="rId7"/>
            <a:stretch>
              <a:fillRect/>
            </a:stretch>
          </p:blipFill>
          <p:spPr>
            <a:xfrm>
              <a:off x="14117201" y="2340519"/>
              <a:ext cx="1903838" cy="478880"/>
            </a:xfrm>
            <a:prstGeom prst="rect">
              <a:avLst/>
            </a:prstGeom>
          </p:spPr>
        </p:pic>
        <p:sp>
          <p:nvSpPr>
            <p:cNvPr id="11" name="TextBox 10">
              <a:extLst>
                <a:ext uri="{FF2B5EF4-FFF2-40B4-BE49-F238E27FC236}">
                  <a16:creationId xmlns:a16="http://schemas.microsoft.com/office/drawing/2014/main" id="{FF48CDCD-4C2E-A25B-29D2-4193FC7DC5AB}"/>
                </a:ext>
              </a:extLst>
            </p:cNvPr>
            <p:cNvSpPr txBox="1"/>
            <p:nvPr/>
          </p:nvSpPr>
          <p:spPr>
            <a:xfrm>
              <a:off x="15046040" y="3484807"/>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14" name="TextBox 13">
              <a:extLst>
                <a:ext uri="{FF2B5EF4-FFF2-40B4-BE49-F238E27FC236}">
                  <a16:creationId xmlns:a16="http://schemas.microsoft.com/office/drawing/2014/main" id="{2832596E-BBBF-0D89-22FD-487A917319C6}"/>
                </a:ext>
              </a:extLst>
            </p:cNvPr>
            <p:cNvSpPr txBox="1"/>
            <p:nvPr/>
          </p:nvSpPr>
          <p:spPr>
            <a:xfrm>
              <a:off x="15046039" y="6546661"/>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17" name="Rectangle 16">
              <a:extLst>
                <a:ext uri="{FF2B5EF4-FFF2-40B4-BE49-F238E27FC236}">
                  <a16:creationId xmlns:a16="http://schemas.microsoft.com/office/drawing/2014/main" id="{27FE6819-EDBB-FD64-168E-3BD8EA85BF3D}"/>
                </a:ext>
              </a:extLst>
            </p:cNvPr>
            <p:cNvSpPr/>
            <p:nvPr/>
          </p:nvSpPr>
          <p:spPr>
            <a:xfrm>
              <a:off x="9408066" y="6816436"/>
              <a:ext cx="4632411" cy="1295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AADC5CE-0F13-3F82-D634-E22B6A4654D0}"/>
                </a:ext>
              </a:extLst>
            </p:cNvPr>
            <p:cNvPicPr>
              <a:picLocks noChangeAspect="1"/>
            </p:cNvPicPr>
            <p:nvPr/>
          </p:nvPicPr>
          <p:blipFill>
            <a:blip r:embed="rId8"/>
            <a:stretch>
              <a:fillRect/>
            </a:stretch>
          </p:blipFill>
          <p:spPr>
            <a:xfrm>
              <a:off x="9408066" y="4172183"/>
              <a:ext cx="4632411" cy="1494326"/>
            </a:xfrm>
            <a:prstGeom prst="rect">
              <a:avLst/>
            </a:prstGeom>
          </p:spPr>
        </p:pic>
        <p:sp>
          <p:nvSpPr>
            <p:cNvPr id="19" name="TextBox 18">
              <a:extLst>
                <a:ext uri="{FF2B5EF4-FFF2-40B4-BE49-F238E27FC236}">
                  <a16:creationId xmlns:a16="http://schemas.microsoft.com/office/drawing/2014/main" id="{95E49EEA-EA10-02AD-C2FA-A78BC5277763}"/>
                </a:ext>
              </a:extLst>
            </p:cNvPr>
            <p:cNvSpPr txBox="1"/>
            <p:nvPr/>
          </p:nvSpPr>
          <p:spPr>
            <a:xfrm>
              <a:off x="15172808" y="5416029"/>
              <a:ext cx="967740" cy="215444"/>
            </a:xfrm>
            <a:prstGeom prst="rect">
              <a:avLst/>
            </a:prstGeom>
            <a:solidFill>
              <a:schemeClr val="bg1"/>
            </a:solidFill>
          </p:spPr>
          <p:txBody>
            <a:bodyPr wrap="square" rtlCol="0">
              <a:spAutoFit/>
            </a:bodyPr>
            <a:lstStyle/>
            <a:p>
              <a:r>
                <a:rPr lang="en-US" sz="800" b="1" dirty="0">
                  <a:solidFill>
                    <a:srgbClr val="FF0000"/>
                  </a:solidFill>
                </a:rPr>
                <a:t>Expired</a:t>
              </a:r>
            </a:p>
          </p:txBody>
        </p:sp>
        <p:sp>
          <p:nvSpPr>
            <p:cNvPr id="20" name="TextBox 19">
              <a:extLst>
                <a:ext uri="{FF2B5EF4-FFF2-40B4-BE49-F238E27FC236}">
                  <a16:creationId xmlns:a16="http://schemas.microsoft.com/office/drawing/2014/main" id="{F7ECF5B9-97B8-FA5B-DE9D-771AD8827B74}"/>
                </a:ext>
              </a:extLst>
            </p:cNvPr>
            <p:cNvSpPr txBox="1"/>
            <p:nvPr/>
          </p:nvSpPr>
          <p:spPr>
            <a:xfrm>
              <a:off x="10733120" y="3269363"/>
              <a:ext cx="2076100" cy="215444"/>
            </a:xfrm>
            <a:prstGeom prst="rect">
              <a:avLst/>
            </a:prstGeom>
            <a:solidFill>
              <a:schemeClr val="bg1"/>
            </a:solidFill>
          </p:spPr>
          <p:txBody>
            <a:bodyPr wrap="square" rtlCol="0">
              <a:spAutoFit/>
            </a:bodyPr>
            <a:lstStyle/>
            <a:p>
              <a:pPr algn="l"/>
              <a:r>
                <a:rPr lang="en-US" sz="800" dirty="0"/>
                <a:t>emailaddress@yahoo.com</a:t>
              </a:r>
            </a:p>
          </p:txBody>
        </p:sp>
      </p:grpSp>
    </p:spTree>
    <p:extLst>
      <p:ext uri="{BB962C8B-B14F-4D97-AF65-F5344CB8AC3E}">
        <p14:creationId xmlns:p14="http://schemas.microsoft.com/office/powerpoint/2010/main" val="344135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1FBA6A-755F-2912-6E57-2F7CC9E4519D}"/>
              </a:ext>
            </a:extLst>
          </p:cNvPr>
          <p:cNvGrpSpPr/>
          <p:nvPr/>
        </p:nvGrpSpPr>
        <p:grpSpPr>
          <a:xfrm>
            <a:off x="7004053" y="153619"/>
            <a:ext cx="10080789" cy="9156030"/>
            <a:chOff x="7004053" y="121535"/>
            <a:chExt cx="10080789" cy="9156030"/>
          </a:xfrm>
        </p:grpSpPr>
        <p:grpSp>
          <p:nvGrpSpPr>
            <p:cNvPr id="3" name="Group 2">
              <a:extLst>
                <a:ext uri="{FF2B5EF4-FFF2-40B4-BE49-F238E27FC236}">
                  <a16:creationId xmlns:a16="http://schemas.microsoft.com/office/drawing/2014/main" id="{0A7E3BDD-7FB6-97AC-EE7C-EBC58F99EC0E}"/>
                </a:ext>
              </a:extLst>
            </p:cNvPr>
            <p:cNvGrpSpPr/>
            <p:nvPr/>
          </p:nvGrpSpPr>
          <p:grpSpPr>
            <a:xfrm>
              <a:off x="7004053" y="121535"/>
              <a:ext cx="10080789" cy="9156030"/>
              <a:chOff x="6394453" y="265914"/>
              <a:chExt cx="10080789" cy="9156030"/>
            </a:xfrm>
          </p:grpSpPr>
          <p:pic>
            <p:nvPicPr>
              <p:cNvPr id="23" name="Picture 22">
                <a:extLst>
                  <a:ext uri="{FF2B5EF4-FFF2-40B4-BE49-F238E27FC236}">
                    <a16:creationId xmlns:a16="http://schemas.microsoft.com/office/drawing/2014/main" id="{5317D740-5206-4DAF-6C76-13355DA0FE4B}"/>
                  </a:ext>
                </a:extLst>
              </p:cNvPr>
              <p:cNvPicPr>
                <a:picLocks noChangeAspect="1"/>
              </p:cNvPicPr>
              <p:nvPr/>
            </p:nvPicPr>
            <p:blipFill>
              <a:blip r:embed="rId3"/>
              <a:stretch>
                <a:fillRect/>
              </a:stretch>
            </p:blipFill>
            <p:spPr>
              <a:xfrm>
                <a:off x="6394453" y="265914"/>
                <a:ext cx="10080789" cy="9156030"/>
              </a:xfrm>
              <a:prstGeom prst="rect">
                <a:avLst/>
              </a:prstGeom>
              <a:ln w="28575">
                <a:solidFill>
                  <a:schemeClr val="tx1"/>
                </a:solidFill>
              </a:ln>
            </p:spPr>
          </p:pic>
          <p:pic>
            <p:nvPicPr>
              <p:cNvPr id="24" name="Picture 23">
                <a:extLst>
                  <a:ext uri="{FF2B5EF4-FFF2-40B4-BE49-F238E27FC236}">
                    <a16:creationId xmlns:a16="http://schemas.microsoft.com/office/drawing/2014/main" id="{E0982F56-8425-8A94-1F47-4580EAC59BED}"/>
                  </a:ext>
                </a:extLst>
              </p:cNvPr>
              <p:cNvPicPr>
                <a:picLocks noChangeAspect="1"/>
              </p:cNvPicPr>
              <p:nvPr/>
            </p:nvPicPr>
            <p:blipFill>
              <a:blip r:embed="rId4"/>
              <a:stretch>
                <a:fillRect/>
              </a:stretch>
            </p:blipFill>
            <p:spPr>
              <a:xfrm>
                <a:off x="8798467" y="1597119"/>
                <a:ext cx="7035091" cy="7665507"/>
              </a:xfrm>
              <a:prstGeom prst="rect">
                <a:avLst/>
              </a:prstGeom>
            </p:spPr>
          </p:pic>
          <p:pic>
            <p:nvPicPr>
              <p:cNvPr id="25" name="Picture 24">
                <a:extLst>
                  <a:ext uri="{FF2B5EF4-FFF2-40B4-BE49-F238E27FC236}">
                    <a16:creationId xmlns:a16="http://schemas.microsoft.com/office/drawing/2014/main" id="{3AF7086E-0D4D-9E73-4DBE-729D4447C9AA}"/>
                  </a:ext>
                </a:extLst>
              </p:cNvPr>
              <p:cNvPicPr>
                <a:picLocks noChangeAspect="1"/>
              </p:cNvPicPr>
              <p:nvPr/>
            </p:nvPicPr>
            <p:blipFill>
              <a:blip r:embed="rId5"/>
              <a:stretch>
                <a:fillRect/>
              </a:stretch>
            </p:blipFill>
            <p:spPr>
              <a:xfrm>
                <a:off x="8798467" y="1597119"/>
                <a:ext cx="3189369" cy="853144"/>
              </a:xfrm>
              <a:prstGeom prst="rect">
                <a:avLst/>
              </a:prstGeom>
            </p:spPr>
          </p:pic>
        </p:grpSp>
        <p:pic>
          <p:nvPicPr>
            <p:cNvPr id="4" name="Picture 3">
              <a:extLst>
                <a:ext uri="{FF2B5EF4-FFF2-40B4-BE49-F238E27FC236}">
                  <a16:creationId xmlns:a16="http://schemas.microsoft.com/office/drawing/2014/main" id="{C8C70C0C-2876-C9BB-E86E-A3F5AEC7AF07}"/>
                </a:ext>
              </a:extLst>
            </p:cNvPr>
            <p:cNvPicPr>
              <a:picLocks noChangeAspect="1"/>
            </p:cNvPicPr>
            <p:nvPr/>
          </p:nvPicPr>
          <p:blipFill>
            <a:blip r:embed="rId6"/>
            <a:stretch>
              <a:fillRect/>
            </a:stretch>
          </p:blipFill>
          <p:spPr>
            <a:xfrm>
              <a:off x="14117201" y="2340519"/>
              <a:ext cx="1903838" cy="478880"/>
            </a:xfrm>
            <a:prstGeom prst="rect">
              <a:avLst/>
            </a:prstGeom>
          </p:spPr>
        </p:pic>
        <p:sp>
          <p:nvSpPr>
            <p:cNvPr id="5" name="TextBox 4">
              <a:extLst>
                <a:ext uri="{FF2B5EF4-FFF2-40B4-BE49-F238E27FC236}">
                  <a16:creationId xmlns:a16="http://schemas.microsoft.com/office/drawing/2014/main" id="{4FC24142-6AFC-2843-CEB9-63DCEBF18C91}"/>
                </a:ext>
              </a:extLst>
            </p:cNvPr>
            <p:cNvSpPr txBox="1"/>
            <p:nvPr/>
          </p:nvSpPr>
          <p:spPr>
            <a:xfrm>
              <a:off x="15046040" y="3484807"/>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13" name="TextBox 12">
              <a:extLst>
                <a:ext uri="{FF2B5EF4-FFF2-40B4-BE49-F238E27FC236}">
                  <a16:creationId xmlns:a16="http://schemas.microsoft.com/office/drawing/2014/main" id="{EC48B4F0-82F6-6E61-E136-7F65C6256538}"/>
                </a:ext>
              </a:extLst>
            </p:cNvPr>
            <p:cNvSpPr txBox="1"/>
            <p:nvPr/>
          </p:nvSpPr>
          <p:spPr>
            <a:xfrm>
              <a:off x="15046039" y="6546661"/>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14" name="Rectangle 13">
              <a:extLst>
                <a:ext uri="{FF2B5EF4-FFF2-40B4-BE49-F238E27FC236}">
                  <a16:creationId xmlns:a16="http://schemas.microsoft.com/office/drawing/2014/main" id="{6B6F0693-6F5E-7845-8E1F-236701092A45}"/>
                </a:ext>
              </a:extLst>
            </p:cNvPr>
            <p:cNvSpPr/>
            <p:nvPr/>
          </p:nvSpPr>
          <p:spPr>
            <a:xfrm>
              <a:off x="9408066" y="6816436"/>
              <a:ext cx="4632411" cy="1295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F52EA19-4160-C2D5-576F-48503D47C23F}"/>
                </a:ext>
              </a:extLst>
            </p:cNvPr>
            <p:cNvPicPr>
              <a:picLocks noChangeAspect="1"/>
            </p:cNvPicPr>
            <p:nvPr/>
          </p:nvPicPr>
          <p:blipFill>
            <a:blip r:embed="rId7"/>
            <a:stretch>
              <a:fillRect/>
            </a:stretch>
          </p:blipFill>
          <p:spPr>
            <a:xfrm>
              <a:off x="9408066" y="4172183"/>
              <a:ext cx="4632411" cy="1494326"/>
            </a:xfrm>
            <a:prstGeom prst="rect">
              <a:avLst/>
            </a:prstGeom>
          </p:spPr>
        </p:pic>
        <p:sp>
          <p:nvSpPr>
            <p:cNvPr id="19" name="TextBox 18">
              <a:extLst>
                <a:ext uri="{FF2B5EF4-FFF2-40B4-BE49-F238E27FC236}">
                  <a16:creationId xmlns:a16="http://schemas.microsoft.com/office/drawing/2014/main" id="{BB83BBFA-E7C2-2D49-056A-2D591DE829A6}"/>
                </a:ext>
              </a:extLst>
            </p:cNvPr>
            <p:cNvSpPr txBox="1"/>
            <p:nvPr/>
          </p:nvSpPr>
          <p:spPr>
            <a:xfrm>
              <a:off x="15172808" y="5416029"/>
              <a:ext cx="967740" cy="215444"/>
            </a:xfrm>
            <a:prstGeom prst="rect">
              <a:avLst/>
            </a:prstGeom>
            <a:solidFill>
              <a:schemeClr val="bg1"/>
            </a:solidFill>
          </p:spPr>
          <p:txBody>
            <a:bodyPr wrap="square" rtlCol="0">
              <a:spAutoFit/>
            </a:bodyPr>
            <a:lstStyle/>
            <a:p>
              <a:r>
                <a:rPr lang="en-US" sz="800" b="1" dirty="0">
                  <a:solidFill>
                    <a:srgbClr val="FF0000"/>
                  </a:solidFill>
                </a:rPr>
                <a:t>Expired</a:t>
              </a:r>
            </a:p>
          </p:txBody>
        </p:sp>
        <p:sp>
          <p:nvSpPr>
            <p:cNvPr id="21" name="TextBox 20">
              <a:extLst>
                <a:ext uri="{FF2B5EF4-FFF2-40B4-BE49-F238E27FC236}">
                  <a16:creationId xmlns:a16="http://schemas.microsoft.com/office/drawing/2014/main" id="{7E31C7D4-A7FC-2928-908B-B82A9DA2E9BB}"/>
                </a:ext>
              </a:extLst>
            </p:cNvPr>
            <p:cNvSpPr txBox="1"/>
            <p:nvPr/>
          </p:nvSpPr>
          <p:spPr>
            <a:xfrm>
              <a:off x="10733120" y="3269363"/>
              <a:ext cx="2076100" cy="215444"/>
            </a:xfrm>
            <a:prstGeom prst="rect">
              <a:avLst/>
            </a:prstGeom>
            <a:solidFill>
              <a:schemeClr val="bg1"/>
            </a:solidFill>
          </p:spPr>
          <p:txBody>
            <a:bodyPr wrap="square" rtlCol="0">
              <a:spAutoFit/>
            </a:bodyPr>
            <a:lstStyle/>
            <a:p>
              <a:pPr algn="l"/>
              <a:r>
                <a:rPr lang="en-US" sz="800" dirty="0"/>
                <a:t>emailaddress@yahoo.com</a:t>
              </a:r>
            </a:p>
          </p:txBody>
        </p:sp>
      </p:grpSp>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HELP - FIND A POST</a:t>
            </a:r>
          </a:p>
        </p:txBody>
      </p:sp>
      <p:pic>
        <p:nvPicPr>
          <p:cNvPr id="11" name="Picture 10">
            <a:extLst>
              <a:ext uri="{FF2B5EF4-FFF2-40B4-BE49-F238E27FC236}">
                <a16:creationId xmlns:a16="http://schemas.microsoft.com/office/drawing/2014/main" id="{549ED925-5903-8A44-E3E7-42CCF177E08A}"/>
              </a:ext>
            </a:extLst>
          </p:cNvPr>
          <p:cNvPicPr>
            <a:picLocks noChangeAspect="1"/>
          </p:cNvPicPr>
          <p:nvPr/>
        </p:nvPicPr>
        <p:blipFill>
          <a:blip r:embed="rId8"/>
          <a:stretch>
            <a:fillRect/>
          </a:stretch>
        </p:blipFill>
        <p:spPr>
          <a:xfrm>
            <a:off x="11932526" y="1156786"/>
            <a:ext cx="1982868" cy="2341471"/>
          </a:xfrm>
          <a:prstGeom prst="rect">
            <a:avLst/>
          </a:prstGeom>
        </p:spPr>
      </p:pic>
      <p:sp>
        <p:nvSpPr>
          <p:cNvPr id="12" name="Rectangle: Rounded Corners 11">
            <a:extLst>
              <a:ext uri="{FF2B5EF4-FFF2-40B4-BE49-F238E27FC236}">
                <a16:creationId xmlns:a16="http://schemas.microsoft.com/office/drawing/2014/main" id="{AB1FC65B-2CDF-F27F-4362-8D43166C7962}"/>
              </a:ext>
            </a:extLst>
          </p:cNvPr>
          <p:cNvSpPr/>
          <p:nvPr/>
        </p:nvSpPr>
        <p:spPr>
          <a:xfrm>
            <a:off x="11932526" y="1531930"/>
            <a:ext cx="1982868" cy="47703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20" name="Picture 19">
            <a:extLst>
              <a:ext uri="{FF2B5EF4-FFF2-40B4-BE49-F238E27FC236}">
                <a16:creationId xmlns:a16="http://schemas.microsoft.com/office/drawing/2014/main" id="{5400FD18-C66F-792C-A34C-2766C35AEA5D}"/>
              </a:ext>
            </a:extLst>
          </p:cNvPr>
          <p:cNvPicPr>
            <a:picLocks noChangeAspect="1"/>
          </p:cNvPicPr>
          <p:nvPr/>
        </p:nvPicPr>
        <p:blipFill>
          <a:blip r:embed="rId9"/>
          <a:stretch>
            <a:fillRect/>
          </a:stretch>
        </p:blipFill>
        <p:spPr>
          <a:xfrm>
            <a:off x="20181" y="1220402"/>
            <a:ext cx="6516414" cy="3435777"/>
          </a:xfrm>
          <a:prstGeom prst="rect">
            <a:avLst/>
          </a:prstGeom>
        </p:spPr>
      </p:pic>
      <p:pic>
        <p:nvPicPr>
          <p:cNvPr id="22" name="Picture 21">
            <a:extLst>
              <a:ext uri="{FF2B5EF4-FFF2-40B4-BE49-F238E27FC236}">
                <a16:creationId xmlns:a16="http://schemas.microsoft.com/office/drawing/2014/main" id="{1EBA038E-BEBA-5B76-9F09-87B10C75C137}"/>
              </a:ext>
            </a:extLst>
          </p:cNvPr>
          <p:cNvPicPr>
            <a:picLocks noChangeAspect="1"/>
          </p:cNvPicPr>
          <p:nvPr/>
        </p:nvPicPr>
        <p:blipFill>
          <a:blip r:embed="rId10"/>
          <a:stretch>
            <a:fillRect/>
          </a:stretch>
        </p:blipFill>
        <p:spPr>
          <a:xfrm>
            <a:off x="710406" y="4576534"/>
            <a:ext cx="4410075" cy="3990975"/>
          </a:xfrm>
          <a:prstGeom prst="rect">
            <a:avLst/>
          </a:prstGeom>
        </p:spPr>
      </p:pic>
    </p:spTree>
    <p:extLst>
      <p:ext uri="{BB962C8B-B14F-4D97-AF65-F5344CB8AC3E}">
        <p14:creationId xmlns:p14="http://schemas.microsoft.com/office/powerpoint/2010/main" val="252613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HELP - FIND A POST</a:t>
            </a:r>
          </a:p>
        </p:txBody>
      </p:sp>
      <p:pic>
        <p:nvPicPr>
          <p:cNvPr id="20" name="Picture 19">
            <a:extLst>
              <a:ext uri="{FF2B5EF4-FFF2-40B4-BE49-F238E27FC236}">
                <a16:creationId xmlns:a16="http://schemas.microsoft.com/office/drawing/2014/main" id="{5400FD18-C66F-792C-A34C-2766C35AEA5D}"/>
              </a:ext>
            </a:extLst>
          </p:cNvPr>
          <p:cNvPicPr>
            <a:picLocks noChangeAspect="1"/>
          </p:cNvPicPr>
          <p:nvPr/>
        </p:nvPicPr>
        <p:blipFill>
          <a:blip r:embed="rId3"/>
          <a:stretch>
            <a:fillRect/>
          </a:stretch>
        </p:blipFill>
        <p:spPr>
          <a:xfrm>
            <a:off x="20181" y="1220402"/>
            <a:ext cx="6516414" cy="3435777"/>
          </a:xfrm>
          <a:prstGeom prst="rect">
            <a:avLst/>
          </a:prstGeom>
        </p:spPr>
      </p:pic>
      <p:pic>
        <p:nvPicPr>
          <p:cNvPr id="22" name="Picture 21">
            <a:extLst>
              <a:ext uri="{FF2B5EF4-FFF2-40B4-BE49-F238E27FC236}">
                <a16:creationId xmlns:a16="http://schemas.microsoft.com/office/drawing/2014/main" id="{1EBA038E-BEBA-5B76-9F09-87B10C75C137}"/>
              </a:ext>
            </a:extLst>
          </p:cNvPr>
          <p:cNvPicPr>
            <a:picLocks noChangeAspect="1"/>
          </p:cNvPicPr>
          <p:nvPr/>
        </p:nvPicPr>
        <p:blipFill>
          <a:blip r:embed="rId4"/>
          <a:stretch>
            <a:fillRect/>
          </a:stretch>
        </p:blipFill>
        <p:spPr>
          <a:xfrm>
            <a:off x="710406" y="4576534"/>
            <a:ext cx="4410075" cy="3990975"/>
          </a:xfrm>
          <a:prstGeom prst="rect">
            <a:avLst/>
          </a:prstGeom>
        </p:spPr>
      </p:pic>
      <p:grpSp>
        <p:nvGrpSpPr>
          <p:cNvPr id="13" name="Group 12">
            <a:extLst>
              <a:ext uri="{FF2B5EF4-FFF2-40B4-BE49-F238E27FC236}">
                <a16:creationId xmlns:a16="http://schemas.microsoft.com/office/drawing/2014/main" id="{85D3C2B2-A25B-49EF-CE92-2C55E3EBEF40}"/>
              </a:ext>
            </a:extLst>
          </p:cNvPr>
          <p:cNvGrpSpPr/>
          <p:nvPr/>
        </p:nvGrpSpPr>
        <p:grpSpPr>
          <a:xfrm>
            <a:off x="6209718" y="158238"/>
            <a:ext cx="11003684" cy="8242232"/>
            <a:chOff x="6336579" y="493518"/>
            <a:chExt cx="11003684" cy="8242232"/>
          </a:xfrm>
        </p:grpSpPr>
        <p:pic>
          <p:nvPicPr>
            <p:cNvPr id="3" name="Picture 2">
              <a:extLst>
                <a:ext uri="{FF2B5EF4-FFF2-40B4-BE49-F238E27FC236}">
                  <a16:creationId xmlns:a16="http://schemas.microsoft.com/office/drawing/2014/main" id="{58A2AE7D-34A5-A249-7F31-BB0746188713}"/>
                </a:ext>
              </a:extLst>
            </p:cNvPr>
            <p:cNvPicPr>
              <a:picLocks noChangeAspect="1"/>
            </p:cNvPicPr>
            <p:nvPr/>
          </p:nvPicPr>
          <p:blipFill>
            <a:blip r:embed="rId5"/>
            <a:stretch>
              <a:fillRect/>
            </a:stretch>
          </p:blipFill>
          <p:spPr>
            <a:xfrm>
              <a:off x="6336579" y="493518"/>
              <a:ext cx="11003684" cy="8166032"/>
            </a:xfrm>
            <a:prstGeom prst="rect">
              <a:avLst/>
            </a:prstGeom>
          </p:spPr>
        </p:pic>
        <p:pic>
          <p:nvPicPr>
            <p:cNvPr id="5" name="Picture 4">
              <a:extLst>
                <a:ext uri="{FF2B5EF4-FFF2-40B4-BE49-F238E27FC236}">
                  <a16:creationId xmlns:a16="http://schemas.microsoft.com/office/drawing/2014/main" id="{6B04101C-58D3-6052-F415-88A1C9FD47EB}"/>
                </a:ext>
              </a:extLst>
            </p:cNvPr>
            <p:cNvPicPr>
              <a:picLocks noChangeAspect="1"/>
            </p:cNvPicPr>
            <p:nvPr/>
          </p:nvPicPr>
          <p:blipFill>
            <a:blip r:embed="rId6"/>
            <a:stretch>
              <a:fillRect/>
            </a:stretch>
          </p:blipFill>
          <p:spPr>
            <a:xfrm>
              <a:off x="8555831" y="8088050"/>
              <a:ext cx="685800" cy="647700"/>
            </a:xfrm>
            <a:prstGeom prst="rect">
              <a:avLst/>
            </a:prstGeom>
          </p:spPr>
        </p:pic>
      </p:grpSp>
    </p:spTree>
    <p:extLst>
      <p:ext uri="{BB962C8B-B14F-4D97-AF65-F5344CB8AC3E}">
        <p14:creationId xmlns:p14="http://schemas.microsoft.com/office/powerpoint/2010/main" val="140252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HELP - FIND A POST</a:t>
            </a:r>
          </a:p>
        </p:txBody>
      </p:sp>
      <p:pic>
        <p:nvPicPr>
          <p:cNvPr id="20" name="Picture 19">
            <a:extLst>
              <a:ext uri="{FF2B5EF4-FFF2-40B4-BE49-F238E27FC236}">
                <a16:creationId xmlns:a16="http://schemas.microsoft.com/office/drawing/2014/main" id="{5400FD18-C66F-792C-A34C-2766C35AEA5D}"/>
              </a:ext>
            </a:extLst>
          </p:cNvPr>
          <p:cNvPicPr>
            <a:picLocks noChangeAspect="1"/>
          </p:cNvPicPr>
          <p:nvPr/>
        </p:nvPicPr>
        <p:blipFill>
          <a:blip r:embed="rId3"/>
          <a:stretch>
            <a:fillRect/>
          </a:stretch>
        </p:blipFill>
        <p:spPr>
          <a:xfrm>
            <a:off x="20181" y="1220402"/>
            <a:ext cx="6516414" cy="3435777"/>
          </a:xfrm>
          <a:prstGeom prst="rect">
            <a:avLst/>
          </a:prstGeom>
        </p:spPr>
      </p:pic>
      <p:pic>
        <p:nvPicPr>
          <p:cNvPr id="8" name="Picture 7">
            <a:extLst>
              <a:ext uri="{FF2B5EF4-FFF2-40B4-BE49-F238E27FC236}">
                <a16:creationId xmlns:a16="http://schemas.microsoft.com/office/drawing/2014/main" id="{401C64F5-B0C2-BADE-6A5B-2D5CDCB1FE02}"/>
              </a:ext>
            </a:extLst>
          </p:cNvPr>
          <p:cNvPicPr>
            <a:picLocks noChangeAspect="1"/>
          </p:cNvPicPr>
          <p:nvPr/>
        </p:nvPicPr>
        <p:blipFill>
          <a:blip r:embed="rId4"/>
          <a:stretch>
            <a:fillRect/>
          </a:stretch>
        </p:blipFill>
        <p:spPr>
          <a:xfrm>
            <a:off x="481013" y="4656179"/>
            <a:ext cx="4611529" cy="4035088"/>
          </a:xfrm>
          <a:prstGeom prst="rect">
            <a:avLst/>
          </a:prstGeom>
        </p:spPr>
      </p:pic>
      <p:grpSp>
        <p:nvGrpSpPr>
          <p:cNvPr id="11" name="Group 10">
            <a:extLst>
              <a:ext uri="{FF2B5EF4-FFF2-40B4-BE49-F238E27FC236}">
                <a16:creationId xmlns:a16="http://schemas.microsoft.com/office/drawing/2014/main" id="{EB2CA94E-C214-0B6C-014D-5FA9BB448AC2}"/>
              </a:ext>
            </a:extLst>
          </p:cNvPr>
          <p:cNvGrpSpPr/>
          <p:nvPr/>
        </p:nvGrpSpPr>
        <p:grpSpPr>
          <a:xfrm>
            <a:off x="6536595" y="1006434"/>
            <a:ext cx="11468100" cy="8181975"/>
            <a:chOff x="6536595" y="1006434"/>
            <a:chExt cx="11468100" cy="8181975"/>
          </a:xfrm>
        </p:grpSpPr>
        <p:pic>
          <p:nvPicPr>
            <p:cNvPr id="4" name="Picture 3">
              <a:extLst>
                <a:ext uri="{FF2B5EF4-FFF2-40B4-BE49-F238E27FC236}">
                  <a16:creationId xmlns:a16="http://schemas.microsoft.com/office/drawing/2014/main" id="{5D9AF460-9FEE-5FC0-2A2B-9247EE45E01B}"/>
                </a:ext>
              </a:extLst>
            </p:cNvPr>
            <p:cNvPicPr>
              <a:picLocks noChangeAspect="1"/>
            </p:cNvPicPr>
            <p:nvPr/>
          </p:nvPicPr>
          <p:blipFill>
            <a:blip r:embed="rId5"/>
            <a:stretch>
              <a:fillRect/>
            </a:stretch>
          </p:blipFill>
          <p:spPr>
            <a:xfrm>
              <a:off x="6536595" y="1006434"/>
              <a:ext cx="11468100" cy="8181975"/>
            </a:xfrm>
            <a:prstGeom prst="rect">
              <a:avLst/>
            </a:prstGeom>
          </p:spPr>
        </p:pic>
        <p:pic>
          <p:nvPicPr>
            <p:cNvPr id="10" name="Picture 9">
              <a:extLst>
                <a:ext uri="{FF2B5EF4-FFF2-40B4-BE49-F238E27FC236}">
                  <a16:creationId xmlns:a16="http://schemas.microsoft.com/office/drawing/2014/main" id="{91DA335F-4CA3-EC22-FA01-B37E63B3AB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1631" y="4105221"/>
              <a:ext cx="1252061" cy="832539"/>
            </a:xfrm>
            <a:prstGeom prst="rect">
              <a:avLst/>
            </a:prstGeom>
          </p:spPr>
        </p:pic>
      </p:grpSp>
      <p:grpSp>
        <p:nvGrpSpPr>
          <p:cNvPr id="16" name="Group 15">
            <a:extLst>
              <a:ext uri="{FF2B5EF4-FFF2-40B4-BE49-F238E27FC236}">
                <a16:creationId xmlns:a16="http://schemas.microsoft.com/office/drawing/2014/main" id="{F6CD92ED-997E-527D-A823-64F54002DA3A}"/>
              </a:ext>
            </a:extLst>
          </p:cNvPr>
          <p:cNvGrpSpPr/>
          <p:nvPr/>
        </p:nvGrpSpPr>
        <p:grpSpPr>
          <a:xfrm>
            <a:off x="6571631" y="2356907"/>
            <a:ext cx="7645061" cy="3496628"/>
            <a:chOff x="10385584" y="3757612"/>
            <a:chExt cx="5591175" cy="2238375"/>
          </a:xfrm>
        </p:grpSpPr>
        <p:pic>
          <p:nvPicPr>
            <p:cNvPr id="14" name="Picture 13">
              <a:extLst>
                <a:ext uri="{FF2B5EF4-FFF2-40B4-BE49-F238E27FC236}">
                  <a16:creationId xmlns:a16="http://schemas.microsoft.com/office/drawing/2014/main" id="{C890830E-3D31-D27B-13C8-866312632C62}"/>
                </a:ext>
              </a:extLst>
            </p:cNvPr>
            <p:cNvPicPr>
              <a:picLocks noChangeAspect="1"/>
            </p:cNvPicPr>
            <p:nvPr/>
          </p:nvPicPr>
          <p:blipFill>
            <a:blip r:embed="rId7"/>
            <a:stretch>
              <a:fillRect/>
            </a:stretch>
          </p:blipFill>
          <p:spPr>
            <a:xfrm>
              <a:off x="10385584" y="3757612"/>
              <a:ext cx="5591175" cy="2238375"/>
            </a:xfrm>
            <a:prstGeom prst="rect">
              <a:avLst/>
            </a:prstGeom>
            <a:ln w="57150">
              <a:solidFill>
                <a:srgbClr val="0070C0"/>
              </a:solidFill>
            </a:ln>
          </p:spPr>
        </p:pic>
        <p:pic>
          <p:nvPicPr>
            <p:cNvPr id="15" name="Picture 14">
              <a:extLst>
                <a:ext uri="{FF2B5EF4-FFF2-40B4-BE49-F238E27FC236}">
                  <a16:creationId xmlns:a16="http://schemas.microsoft.com/office/drawing/2014/main" id="{ECB9A547-FC63-7E58-897B-A4AFA0523B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5584" y="3757612"/>
              <a:ext cx="1487686" cy="1099711"/>
            </a:xfrm>
            <a:prstGeom prst="rect">
              <a:avLst/>
            </a:prstGeom>
            <a:ln w="57150">
              <a:solidFill>
                <a:srgbClr val="0070C0"/>
              </a:solidFill>
            </a:ln>
          </p:spPr>
        </p:pic>
      </p:grpSp>
    </p:spTree>
    <p:extLst>
      <p:ext uri="{BB962C8B-B14F-4D97-AF65-F5344CB8AC3E}">
        <p14:creationId xmlns:p14="http://schemas.microsoft.com/office/powerpoint/2010/main" val="177385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HELP - FIND A POST</a:t>
            </a:r>
          </a:p>
        </p:txBody>
      </p:sp>
      <p:grpSp>
        <p:nvGrpSpPr>
          <p:cNvPr id="16" name="Group 15">
            <a:extLst>
              <a:ext uri="{FF2B5EF4-FFF2-40B4-BE49-F238E27FC236}">
                <a16:creationId xmlns:a16="http://schemas.microsoft.com/office/drawing/2014/main" id="{F6CD92ED-997E-527D-A823-64F54002DA3A}"/>
              </a:ext>
            </a:extLst>
          </p:cNvPr>
          <p:cNvGrpSpPr/>
          <p:nvPr/>
        </p:nvGrpSpPr>
        <p:grpSpPr>
          <a:xfrm>
            <a:off x="336271" y="1630680"/>
            <a:ext cx="5134889" cy="2762078"/>
            <a:chOff x="10385584" y="3757612"/>
            <a:chExt cx="5591175" cy="2238375"/>
          </a:xfrm>
        </p:grpSpPr>
        <p:pic>
          <p:nvPicPr>
            <p:cNvPr id="14" name="Picture 13">
              <a:extLst>
                <a:ext uri="{FF2B5EF4-FFF2-40B4-BE49-F238E27FC236}">
                  <a16:creationId xmlns:a16="http://schemas.microsoft.com/office/drawing/2014/main" id="{C890830E-3D31-D27B-13C8-866312632C62}"/>
                </a:ext>
              </a:extLst>
            </p:cNvPr>
            <p:cNvPicPr>
              <a:picLocks noChangeAspect="1"/>
            </p:cNvPicPr>
            <p:nvPr/>
          </p:nvPicPr>
          <p:blipFill>
            <a:blip r:embed="rId3"/>
            <a:stretch>
              <a:fillRect/>
            </a:stretch>
          </p:blipFill>
          <p:spPr>
            <a:xfrm>
              <a:off x="10385584" y="3757612"/>
              <a:ext cx="5591175" cy="2238375"/>
            </a:xfrm>
            <a:prstGeom prst="rect">
              <a:avLst/>
            </a:prstGeom>
            <a:ln w="57150">
              <a:solidFill>
                <a:srgbClr val="0070C0"/>
              </a:solidFill>
            </a:ln>
          </p:spPr>
        </p:pic>
        <p:pic>
          <p:nvPicPr>
            <p:cNvPr id="15" name="Picture 14">
              <a:extLst>
                <a:ext uri="{FF2B5EF4-FFF2-40B4-BE49-F238E27FC236}">
                  <a16:creationId xmlns:a16="http://schemas.microsoft.com/office/drawing/2014/main" id="{ECB9A547-FC63-7E58-897B-A4AFA0523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5585" y="3757612"/>
              <a:ext cx="1436855" cy="1099188"/>
            </a:xfrm>
            <a:prstGeom prst="rect">
              <a:avLst/>
            </a:prstGeom>
            <a:ln w="57150">
              <a:solidFill>
                <a:srgbClr val="0070C0"/>
              </a:solidFill>
            </a:ln>
          </p:spPr>
        </p:pic>
      </p:grpSp>
      <p:sp>
        <p:nvSpPr>
          <p:cNvPr id="5" name="Rectangle: Rounded Corners 4">
            <a:extLst>
              <a:ext uri="{FF2B5EF4-FFF2-40B4-BE49-F238E27FC236}">
                <a16:creationId xmlns:a16="http://schemas.microsoft.com/office/drawing/2014/main" id="{354D1B8F-537C-7C8C-02EA-E3F062124189}"/>
              </a:ext>
            </a:extLst>
          </p:cNvPr>
          <p:cNvSpPr/>
          <p:nvPr/>
        </p:nvSpPr>
        <p:spPr>
          <a:xfrm>
            <a:off x="182880" y="3916680"/>
            <a:ext cx="1173480" cy="640080"/>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7BEDF5F-CD5E-D90D-7BC7-E15898BCE9AD}"/>
              </a:ext>
            </a:extLst>
          </p:cNvPr>
          <p:cNvGrpSpPr/>
          <p:nvPr/>
        </p:nvGrpSpPr>
        <p:grpSpPr>
          <a:xfrm>
            <a:off x="5875458" y="114668"/>
            <a:ext cx="11128534" cy="7276019"/>
            <a:chOff x="5875458" y="114668"/>
            <a:chExt cx="11128534" cy="7276019"/>
          </a:xfrm>
        </p:grpSpPr>
        <p:pic>
          <p:nvPicPr>
            <p:cNvPr id="3" name="Picture 2">
              <a:extLst>
                <a:ext uri="{FF2B5EF4-FFF2-40B4-BE49-F238E27FC236}">
                  <a16:creationId xmlns:a16="http://schemas.microsoft.com/office/drawing/2014/main" id="{F422B8F6-E83B-0EE3-219F-713F45235014}"/>
                </a:ext>
              </a:extLst>
            </p:cNvPr>
            <p:cNvPicPr>
              <a:picLocks noChangeAspect="1"/>
            </p:cNvPicPr>
            <p:nvPr/>
          </p:nvPicPr>
          <p:blipFill>
            <a:blip r:embed="rId5"/>
            <a:stretch>
              <a:fillRect/>
            </a:stretch>
          </p:blipFill>
          <p:spPr>
            <a:xfrm>
              <a:off x="5875458" y="114668"/>
              <a:ext cx="11128534" cy="7276019"/>
            </a:xfrm>
            <a:prstGeom prst="rect">
              <a:avLst/>
            </a:prstGeom>
          </p:spPr>
        </p:pic>
        <p:sp>
          <p:nvSpPr>
            <p:cNvPr id="7" name="TextBox 6">
              <a:extLst>
                <a:ext uri="{FF2B5EF4-FFF2-40B4-BE49-F238E27FC236}">
                  <a16:creationId xmlns:a16="http://schemas.microsoft.com/office/drawing/2014/main" id="{A06FA81D-430F-DDA9-BBC8-A1E86FE83EE4}"/>
                </a:ext>
              </a:extLst>
            </p:cNvPr>
            <p:cNvSpPr txBox="1"/>
            <p:nvPr/>
          </p:nvSpPr>
          <p:spPr>
            <a:xfrm>
              <a:off x="6016948" y="1215181"/>
              <a:ext cx="3627120" cy="830997"/>
            </a:xfrm>
            <a:prstGeom prst="rect">
              <a:avLst/>
            </a:prstGeom>
            <a:solidFill>
              <a:schemeClr val="bg1"/>
            </a:solidFill>
          </p:spPr>
          <p:txBody>
            <a:bodyPr wrap="square" rtlCol="0">
              <a:spAutoFit/>
            </a:bodyPr>
            <a:lstStyle/>
            <a:p>
              <a:pPr algn="l"/>
              <a:r>
                <a:rPr lang="en-US" sz="1200" b="1" dirty="0"/>
                <a:t>Post Leadership</a:t>
              </a:r>
            </a:p>
            <a:p>
              <a:pPr algn="l"/>
              <a:r>
                <a:rPr lang="en-US" sz="1200" b="1" dirty="0"/>
                <a:t>Adjutant:  Samuel Sample</a:t>
              </a:r>
            </a:p>
            <a:p>
              <a:pPr algn="l"/>
              <a:endParaRPr lang="en-US" sz="1200" b="1" dirty="0"/>
            </a:p>
            <a:p>
              <a:pPr algn="l"/>
              <a:r>
                <a:rPr lang="en-US" sz="1200" b="1" dirty="0"/>
                <a:t>Commander:  Jackson Sample</a:t>
              </a:r>
            </a:p>
          </p:txBody>
        </p:sp>
        <p:pic>
          <p:nvPicPr>
            <p:cNvPr id="12" name="Picture 11">
              <a:extLst>
                <a:ext uri="{FF2B5EF4-FFF2-40B4-BE49-F238E27FC236}">
                  <a16:creationId xmlns:a16="http://schemas.microsoft.com/office/drawing/2014/main" id="{F0804051-A521-EE78-EED2-D38F5517F0CF}"/>
                </a:ext>
              </a:extLst>
            </p:cNvPr>
            <p:cNvPicPr>
              <a:picLocks noChangeAspect="1"/>
            </p:cNvPicPr>
            <p:nvPr/>
          </p:nvPicPr>
          <p:blipFill>
            <a:blip r:embed="rId6"/>
            <a:stretch>
              <a:fillRect/>
            </a:stretch>
          </p:blipFill>
          <p:spPr>
            <a:xfrm>
              <a:off x="11135358" y="4236720"/>
              <a:ext cx="2540161" cy="2997929"/>
            </a:xfrm>
            <a:prstGeom prst="rect">
              <a:avLst/>
            </a:prstGeom>
          </p:spPr>
        </p:pic>
      </p:grpSp>
    </p:spTree>
    <p:extLst>
      <p:ext uri="{BB962C8B-B14F-4D97-AF65-F5344CB8AC3E}">
        <p14:creationId xmlns:p14="http://schemas.microsoft.com/office/powerpoint/2010/main" val="208642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75073-07CC-2CDC-3206-EA006998DDC8}"/>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1C28F7C-07B7-1081-D0EC-A4B76698CAF3}"/>
              </a:ext>
            </a:extLst>
          </p:cNvPr>
          <p:cNvGrpSpPr/>
          <p:nvPr/>
        </p:nvGrpSpPr>
        <p:grpSpPr>
          <a:xfrm>
            <a:off x="3511553" y="273935"/>
            <a:ext cx="10080789" cy="9156030"/>
            <a:chOff x="7004053" y="121535"/>
            <a:chExt cx="10080789" cy="9156030"/>
          </a:xfrm>
        </p:grpSpPr>
        <p:grpSp>
          <p:nvGrpSpPr>
            <p:cNvPr id="5" name="Group 4">
              <a:extLst>
                <a:ext uri="{FF2B5EF4-FFF2-40B4-BE49-F238E27FC236}">
                  <a16:creationId xmlns:a16="http://schemas.microsoft.com/office/drawing/2014/main" id="{54E8C43F-DA82-7307-4352-4A3CA4ABE522}"/>
                </a:ext>
              </a:extLst>
            </p:cNvPr>
            <p:cNvGrpSpPr/>
            <p:nvPr/>
          </p:nvGrpSpPr>
          <p:grpSpPr>
            <a:xfrm>
              <a:off x="7004053" y="121535"/>
              <a:ext cx="10080789" cy="9156030"/>
              <a:chOff x="6394453" y="265914"/>
              <a:chExt cx="10080789" cy="9156030"/>
            </a:xfrm>
          </p:grpSpPr>
          <p:pic>
            <p:nvPicPr>
              <p:cNvPr id="18" name="Picture 17">
                <a:extLst>
                  <a:ext uri="{FF2B5EF4-FFF2-40B4-BE49-F238E27FC236}">
                    <a16:creationId xmlns:a16="http://schemas.microsoft.com/office/drawing/2014/main" id="{DD17975E-4802-77F5-CBB8-432B3F2DBBFB}"/>
                  </a:ext>
                </a:extLst>
              </p:cNvPr>
              <p:cNvPicPr>
                <a:picLocks noChangeAspect="1"/>
              </p:cNvPicPr>
              <p:nvPr/>
            </p:nvPicPr>
            <p:blipFill>
              <a:blip r:embed="rId4"/>
              <a:stretch>
                <a:fillRect/>
              </a:stretch>
            </p:blipFill>
            <p:spPr>
              <a:xfrm>
                <a:off x="6394453" y="265914"/>
                <a:ext cx="10080789" cy="9156030"/>
              </a:xfrm>
              <a:prstGeom prst="rect">
                <a:avLst/>
              </a:prstGeom>
              <a:ln w="28575">
                <a:solidFill>
                  <a:schemeClr val="tx1"/>
                </a:solidFill>
              </a:ln>
            </p:spPr>
          </p:pic>
          <p:pic>
            <p:nvPicPr>
              <p:cNvPr id="19" name="Picture 18">
                <a:extLst>
                  <a:ext uri="{FF2B5EF4-FFF2-40B4-BE49-F238E27FC236}">
                    <a16:creationId xmlns:a16="http://schemas.microsoft.com/office/drawing/2014/main" id="{8C7D6420-3D42-185F-CB78-C92E68066D73}"/>
                  </a:ext>
                </a:extLst>
              </p:cNvPr>
              <p:cNvPicPr>
                <a:picLocks noChangeAspect="1"/>
              </p:cNvPicPr>
              <p:nvPr/>
            </p:nvPicPr>
            <p:blipFill>
              <a:blip r:embed="rId5"/>
              <a:stretch>
                <a:fillRect/>
              </a:stretch>
            </p:blipFill>
            <p:spPr>
              <a:xfrm>
                <a:off x="8798467" y="1597119"/>
                <a:ext cx="7035091" cy="7665507"/>
              </a:xfrm>
              <a:prstGeom prst="rect">
                <a:avLst/>
              </a:prstGeom>
            </p:spPr>
          </p:pic>
          <p:pic>
            <p:nvPicPr>
              <p:cNvPr id="20" name="Picture 19">
                <a:extLst>
                  <a:ext uri="{FF2B5EF4-FFF2-40B4-BE49-F238E27FC236}">
                    <a16:creationId xmlns:a16="http://schemas.microsoft.com/office/drawing/2014/main" id="{D4BBA781-EA58-641E-75F9-1E95637B3F69}"/>
                  </a:ext>
                </a:extLst>
              </p:cNvPr>
              <p:cNvPicPr>
                <a:picLocks noChangeAspect="1"/>
              </p:cNvPicPr>
              <p:nvPr/>
            </p:nvPicPr>
            <p:blipFill>
              <a:blip r:embed="rId6"/>
              <a:stretch>
                <a:fillRect/>
              </a:stretch>
            </p:blipFill>
            <p:spPr>
              <a:xfrm>
                <a:off x="8798467" y="1597119"/>
                <a:ext cx="3189369" cy="853144"/>
              </a:xfrm>
              <a:prstGeom prst="rect">
                <a:avLst/>
              </a:prstGeom>
            </p:spPr>
          </p:pic>
        </p:grpSp>
        <p:pic>
          <p:nvPicPr>
            <p:cNvPr id="6" name="Picture 5">
              <a:extLst>
                <a:ext uri="{FF2B5EF4-FFF2-40B4-BE49-F238E27FC236}">
                  <a16:creationId xmlns:a16="http://schemas.microsoft.com/office/drawing/2014/main" id="{A041CA3B-CF65-FBAE-3C92-02DD1F632438}"/>
                </a:ext>
              </a:extLst>
            </p:cNvPr>
            <p:cNvPicPr>
              <a:picLocks noChangeAspect="1"/>
            </p:cNvPicPr>
            <p:nvPr/>
          </p:nvPicPr>
          <p:blipFill>
            <a:blip r:embed="rId7"/>
            <a:stretch>
              <a:fillRect/>
            </a:stretch>
          </p:blipFill>
          <p:spPr>
            <a:xfrm>
              <a:off x="14117201" y="2340519"/>
              <a:ext cx="1903838" cy="478880"/>
            </a:xfrm>
            <a:prstGeom prst="rect">
              <a:avLst/>
            </a:prstGeom>
          </p:spPr>
        </p:pic>
        <p:sp>
          <p:nvSpPr>
            <p:cNvPr id="7" name="TextBox 6">
              <a:extLst>
                <a:ext uri="{FF2B5EF4-FFF2-40B4-BE49-F238E27FC236}">
                  <a16:creationId xmlns:a16="http://schemas.microsoft.com/office/drawing/2014/main" id="{28A375CB-13C3-D441-B451-0AF005C3216E}"/>
                </a:ext>
              </a:extLst>
            </p:cNvPr>
            <p:cNvSpPr txBox="1"/>
            <p:nvPr/>
          </p:nvSpPr>
          <p:spPr>
            <a:xfrm>
              <a:off x="15046040" y="3484807"/>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8" name="TextBox 7">
              <a:extLst>
                <a:ext uri="{FF2B5EF4-FFF2-40B4-BE49-F238E27FC236}">
                  <a16:creationId xmlns:a16="http://schemas.microsoft.com/office/drawing/2014/main" id="{36C0A97F-F199-D2C9-1974-C225D88D4A24}"/>
                </a:ext>
              </a:extLst>
            </p:cNvPr>
            <p:cNvSpPr txBox="1"/>
            <p:nvPr/>
          </p:nvSpPr>
          <p:spPr>
            <a:xfrm>
              <a:off x="15046039" y="6546661"/>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9" name="Rectangle 8">
              <a:extLst>
                <a:ext uri="{FF2B5EF4-FFF2-40B4-BE49-F238E27FC236}">
                  <a16:creationId xmlns:a16="http://schemas.microsoft.com/office/drawing/2014/main" id="{08C86D67-1EFD-04B8-E635-A753E5717AA9}"/>
                </a:ext>
              </a:extLst>
            </p:cNvPr>
            <p:cNvSpPr/>
            <p:nvPr/>
          </p:nvSpPr>
          <p:spPr>
            <a:xfrm>
              <a:off x="9408066" y="6816436"/>
              <a:ext cx="4632411" cy="1295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D97B634-85CE-9051-05A6-2FBB59B353EA}"/>
                </a:ext>
              </a:extLst>
            </p:cNvPr>
            <p:cNvPicPr>
              <a:picLocks noChangeAspect="1"/>
            </p:cNvPicPr>
            <p:nvPr/>
          </p:nvPicPr>
          <p:blipFill>
            <a:blip r:embed="rId8"/>
            <a:stretch>
              <a:fillRect/>
            </a:stretch>
          </p:blipFill>
          <p:spPr>
            <a:xfrm>
              <a:off x="9408066" y="4172183"/>
              <a:ext cx="4632411" cy="1494326"/>
            </a:xfrm>
            <a:prstGeom prst="rect">
              <a:avLst/>
            </a:prstGeom>
          </p:spPr>
        </p:pic>
        <p:sp>
          <p:nvSpPr>
            <p:cNvPr id="11" name="TextBox 10">
              <a:extLst>
                <a:ext uri="{FF2B5EF4-FFF2-40B4-BE49-F238E27FC236}">
                  <a16:creationId xmlns:a16="http://schemas.microsoft.com/office/drawing/2014/main" id="{F6B1926A-E243-97CF-911F-2976FE7293B5}"/>
                </a:ext>
              </a:extLst>
            </p:cNvPr>
            <p:cNvSpPr txBox="1"/>
            <p:nvPr/>
          </p:nvSpPr>
          <p:spPr>
            <a:xfrm>
              <a:off x="15172808" y="5416029"/>
              <a:ext cx="967740" cy="215444"/>
            </a:xfrm>
            <a:prstGeom prst="rect">
              <a:avLst/>
            </a:prstGeom>
            <a:solidFill>
              <a:schemeClr val="bg1"/>
            </a:solidFill>
          </p:spPr>
          <p:txBody>
            <a:bodyPr wrap="square" rtlCol="0">
              <a:spAutoFit/>
            </a:bodyPr>
            <a:lstStyle/>
            <a:p>
              <a:r>
                <a:rPr lang="en-US" sz="800" b="1" dirty="0">
                  <a:solidFill>
                    <a:srgbClr val="FF0000"/>
                  </a:solidFill>
                </a:rPr>
                <a:t>Expired</a:t>
              </a:r>
            </a:p>
          </p:txBody>
        </p:sp>
        <p:sp>
          <p:nvSpPr>
            <p:cNvPr id="12" name="TextBox 11">
              <a:extLst>
                <a:ext uri="{FF2B5EF4-FFF2-40B4-BE49-F238E27FC236}">
                  <a16:creationId xmlns:a16="http://schemas.microsoft.com/office/drawing/2014/main" id="{98B145EB-C55E-624E-39DB-7C3524F2ADCB}"/>
                </a:ext>
              </a:extLst>
            </p:cNvPr>
            <p:cNvSpPr txBox="1"/>
            <p:nvPr/>
          </p:nvSpPr>
          <p:spPr>
            <a:xfrm>
              <a:off x="10733120" y="3269363"/>
              <a:ext cx="2076100" cy="215444"/>
            </a:xfrm>
            <a:prstGeom prst="rect">
              <a:avLst/>
            </a:prstGeom>
            <a:solidFill>
              <a:schemeClr val="bg1"/>
            </a:solidFill>
          </p:spPr>
          <p:txBody>
            <a:bodyPr wrap="square" rtlCol="0">
              <a:spAutoFit/>
            </a:bodyPr>
            <a:lstStyle/>
            <a:p>
              <a:pPr algn="l"/>
              <a:r>
                <a:rPr lang="en-US" sz="800" dirty="0"/>
                <a:t>emailaddress@yahoo.com</a:t>
              </a:r>
            </a:p>
          </p:txBody>
        </p:sp>
      </p:grpSp>
      <p:pic>
        <p:nvPicPr>
          <p:cNvPr id="14" name="Picture 13">
            <a:extLst>
              <a:ext uri="{FF2B5EF4-FFF2-40B4-BE49-F238E27FC236}">
                <a16:creationId xmlns:a16="http://schemas.microsoft.com/office/drawing/2014/main" id="{322699B7-6CB9-FFA4-6043-CBC726279DE6}"/>
              </a:ext>
            </a:extLst>
          </p:cNvPr>
          <p:cNvPicPr>
            <a:picLocks noChangeAspect="1"/>
          </p:cNvPicPr>
          <p:nvPr/>
        </p:nvPicPr>
        <p:blipFill>
          <a:blip r:embed="rId9"/>
          <a:stretch>
            <a:fillRect/>
          </a:stretch>
        </p:blipFill>
        <p:spPr>
          <a:xfrm>
            <a:off x="8392352" y="1226247"/>
            <a:ext cx="1982868" cy="2341471"/>
          </a:xfrm>
          <a:prstGeom prst="rect">
            <a:avLst/>
          </a:prstGeom>
        </p:spPr>
      </p:pic>
      <p:sp>
        <p:nvSpPr>
          <p:cNvPr id="4" name="Rectangle: Rounded Corners 3">
            <a:extLst>
              <a:ext uri="{FF2B5EF4-FFF2-40B4-BE49-F238E27FC236}">
                <a16:creationId xmlns:a16="http://schemas.microsoft.com/office/drawing/2014/main" id="{39E35F57-E86D-4F95-B19D-C94998BEFDC4}"/>
              </a:ext>
            </a:extLst>
          </p:cNvPr>
          <p:cNvSpPr/>
          <p:nvPr/>
        </p:nvSpPr>
        <p:spPr>
          <a:xfrm>
            <a:off x="8392352" y="2396982"/>
            <a:ext cx="1982868" cy="47703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159462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4" name="Rectangle: Rounded Corners 3">
            <a:extLst>
              <a:ext uri="{FF2B5EF4-FFF2-40B4-BE49-F238E27FC236}">
                <a16:creationId xmlns:a16="http://schemas.microsoft.com/office/drawing/2014/main" id="{418E139C-EC38-11F0-7E14-D2072E6BB4AA}"/>
              </a:ext>
            </a:extLst>
          </p:cNvPr>
          <p:cNvSpPr/>
          <p:nvPr/>
        </p:nvSpPr>
        <p:spPr>
          <a:xfrm>
            <a:off x="4525208" y="5110560"/>
            <a:ext cx="7273055" cy="93731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3" name="Rectangle: Rounded Corners 2">
            <a:extLst>
              <a:ext uri="{FF2B5EF4-FFF2-40B4-BE49-F238E27FC236}">
                <a16:creationId xmlns:a16="http://schemas.microsoft.com/office/drawing/2014/main" id="{4C499DA9-211F-79B9-4016-6CD9B4C7C1BC}"/>
              </a:ext>
            </a:extLst>
          </p:cNvPr>
          <p:cNvSpPr/>
          <p:nvPr/>
        </p:nvSpPr>
        <p:spPr>
          <a:xfrm>
            <a:off x="6064746" y="1260000"/>
            <a:ext cx="2323115" cy="46329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753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1803-D557-A8F6-1D41-8096146F630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34CD8B3-45D5-927E-5697-13170AD26866}"/>
              </a:ext>
            </a:extLst>
          </p:cNvPr>
          <p:cNvSpPr>
            <a:spLocks noGrp="1"/>
          </p:cNvSpPr>
          <p:nvPr>
            <p:ph type="body" sz="quarter" idx="10"/>
          </p:nvPr>
        </p:nvSpPr>
        <p:spPr/>
        <p:txBody>
          <a:bodyPr>
            <a:normAutofit lnSpcReduction="10000"/>
          </a:bodyPr>
          <a:lstStyle/>
          <a:p>
            <a:r>
              <a:rPr lang="en-US" dirty="0"/>
              <a:t>MYLEGION SUPPORT</a:t>
            </a:r>
          </a:p>
        </p:txBody>
      </p:sp>
      <p:sp>
        <p:nvSpPr>
          <p:cNvPr id="13" name="TextBox 12">
            <a:extLst>
              <a:ext uri="{FF2B5EF4-FFF2-40B4-BE49-F238E27FC236}">
                <a16:creationId xmlns:a16="http://schemas.microsoft.com/office/drawing/2014/main" id="{B419A732-C4CF-CE5A-C68B-A03FCE442BA7}"/>
              </a:ext>
            </a:extLst>
          </p:cNvPr>
          <p:cNvSpPr txBox="1"/>
          <p:nvPr/>
        </p:nvSpPr>
        <p:spPr>
          <a:xfrm>
            <a:off x="166840" y="1598207"/>
            <a:ext cx="5700560" cy="4524315"/>
          </a:xfrm>
          <a:prstGeom prst="rect">
            <a:avLst/>
          </a:prstGeom>
          <a:noFill/>
        </p:spPr>
        <p:txBody>
          <a:bodyPr wrap="square" rtlCol="0">
            <a:spAutoFit/>
          </a:bodyPr>
          <a:lstStyle/>
          <a:p>
            <a:r>
              <a:rPr lang="en-US" sz="4800" dirty="0"/>
              <a:t>Contact your MyLegion support team to assist with any questions or tools on your MyLegion account.</a:t>
            </a:r>
          </a:p>
        </p:txBody>
      </p:sp>
      <p:sp>
        <p:nvSpPr>
          <p:cNvPr id="2" name="TextBox 1">
            <a:extLst>
              <a:ext uri="{FF2B5EF4-FFF2-40B4-BE49-F238E27FC236}">
                <a16:creationId xmlns:a16="http://schemas.microsoft.com/office/drawing/2014/main" id="{6BBAE919-A39A-6B56-83D1-841BFD7CD12E}"/>
              </a:ext>
            </a:extLst>
          </p:cNvPr>
          <p:cNvSpPr txBox="1"/>
          <p:nvPr/>
        </p:nvSpPr>
        <p:spPr>
          <a:xfrm>
            <a:off x="5867400" y="394252"/>
            <a:ext cx="11306023" cy="8238474"/>
          </a:xfrm>
          <a:prstGeom prst="rect">
            <a:avLst/>
          </a:prstGeom>
          <a:noFill/>
        </p:spPr>
        <p:txBody>
          <a:bodyPr wrap="square" rtlCol="0">
            <a:spAutoFit/>
          </a:bodyPr>
          <a:lstStyle/>
          <a:p>
            <a:pPr algn="ctr"/>
            <a:r>
              <a:rPr lang="en-US" sz="6000" dirty="0">
                <a:solidFill>
                  <a:schemeClr val="accent1"/>
                </a:solidFill>
              </a:rPr>
              <a:t>MyLegion@legion.org</a:t>
            </a:r>
          </a:p>
          <a:p>
            <a:pPr algn="ctr"/>
            <a:r>
              <a:rPr lang="en-US" sz="6000" dirty="0">
                <a:solidFill>
                  <a:schemeClr val="accent1"/>
                </a:solidFill>
              </a:rPr>
              <a:t>833.253.9995</a:t>
            </a:r>
          </a:p>
          <a:p>
            <a:pPr algn="ctr"/>
            <a:endParaRPr lang="en-US" sz="6000" dirty="0">
              <a:solidFill>
                <a:schemeClr val="accent1"/>
              </a:solidFill>
            </a:endParaRPr>
          </a:p>
          <a:p>
            <a:pPr algn="ctr"/>
            <a:r>
              <a:rPr lang="en-US" sz="6000" dirty="0">
                <a:solidFill>
                  <a:schemeClr val="accent1"/>
                </a:solidFill>
              </a:rPr>
              <a:t>Monday – Friday</a:t>
            </a:r>
          </a:p>
          <a:p>
            <a:pPr algn="ctr"/>
            <a:r>
              <a:rPr lang="en-US" sz="6000" dirty="0">
                <a:solidFill>
                  <a:schemeClr val="accent1"/>
                </a:solidFill>
              </a:rPr>
              <a:t>8:00am – 4:30pm</a:t>
            </a:r>
          </a:p>
          <a:p>
            <a:pPr algn="ctr"/>
            <a:r>
              <a:rPr lang="en-US" sz="6000" dirty="0">
                <a:solidFill>
                  <a:schemeClr val="accent1"/>
                </a:solidFill>
              </a:rPr>
              <a:t>(Eastern)</a:t>
            </a:r>
          </a:p>
          <a:p>
            <a:pPr algn="ctr"/>
            <a:endParaRPr lang="en-US" sz="1707" dirty="0">
              <a:solidFill>
                <a:schemeClr val="accent1"/>
              </a:solidFill>
            </a:endParaRPr>
          </a:p>
          <a:p>
            <a:pPr algn="ctr"/>
            <a:endParaRPr lang="en-US" sz="1707" dirty="0">
              <a:solidFill>
                <a:schemeClr val="accent1"/>
              </a:solidFill>
            </a:endParaRPr>
          </a:p>
          <a:p>
            <a:pPr algn="ctr"/>
            <a:endParaRPr lang="en-US" sz="1707" dirty="0">
              <a:solidFill>
                <a:schemeClr val="accent3">
                  <a:lumMod val="75000"/>
                </a:schemeClr>
              </a:solidFill>
            </a:endParaRPr>
          </a:p>
          <a:p>
            <a:pPr algn="ctr"/>
            <a:endParaRPr lang="en-US" sz="1707" dirty="0">
              <a:solidFill>
                <a:schemeClr val="accent3">
                  <a:lumMod val="75000"/>
                </a:schemeClr>
              </a:solidFill>
            </a:endParaRPr>
          </a:p>
          <a:p>
            <a:pPr algn="ctr"/>
            <a:r>
              <a:rPr lang="en-US" sz="2800" dirty="0">
                <a:solidFill>
                  <a:schemeClr val="accent3">
                    <a:lumMod val="75000"/>
                  </a:schemeClr>
                </a:solidFill>
              </a:rPr>
              <a:t>The American Legion National HQs</a:t>
            </a:r>
          </a:p>
          <a:p>
            <a:pPr algn="ctr"/>
            <a:r>
              <a:rPr lang="en-US" sz="2800" dirty="0">
                <a:solidFill>
                  <a:schemeClr val="accent3">
                    <a:lumMod val="75000"/>
                  </a:schemeClr>
                </a:solidFill>
              </a:rPr>
              <a:t>5745 Lee Road</a:t>
            </a:r>
          </a:p>
          <a:p>
            <a:pPr algn="ctr"/>
            <a:r>
              <a:rPr lang="en-US" sz="2800" dirty="0">
                <a:solidFill>
                  <a:schemeClr val="accent3">
                    <a:lumMod val="75000"/>
                  </a:schemeClr>
                </a:solidFill>
              </a:rPr>
              <a:t>Indianapolis, IN  46216</a:t>
            </a:r>
          </a:p>
        </p:txBody>
      </p:sp>
    </p:spTree>
    <p:extLst>
      <p:ext uri="{BB962C8B-B14F-4D97-AF65-F5344CB8AC3E}">
        <p14:creationId xmlns:p14="http://schemas.microsoft.com/office/powerpoint/2010/main" val="225973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D2B06A-4599-35CE-7733-8E11AE7951F0}"/>
              </a:ext>
            </a:extLst>
          </p:cNvPr>
          <p:cNvSpPr>
            <a:spLocks noGrp="1"/>
          </p:cNvSpPr>
          <p:nvPr>
            <p:ph type="body" sz="quarter" idx="10"/>
          </p:nvPr>
        </p:nvSpPr>
        <p:spPr/>
        <p:txBody>
          <a:bodyPr>
            <a:normAutofit lnSpcReduction="10000"/>
          </a:bodyPr>
          <a:lstStyle/>
          <a:p>
            <a:r>
              <a:rPr lang="en-US" dirty="0"/>
              <a:t>GROUP DEFINITIONS</a:t>
            </a:r>
          </a:p>
        </p:txBody>
      </p:sp>
      <p:sp>
        <p:nvSpPr>
          <p:cNvPr id="5" name="Rectangle 4">
            <a:extLst>
              <a:ext uri="{FF2B5EF4-FFF2-40B4-BE49-F238E27FC236}">
                <a16:creationId xmlns:a16="http://schemas.microsoft.com/office/drawing/2014/main" id="{CCA2BFD2-1888-FE68-F278-D32F113D6E53}"/>
              </a:ext>
            </a:extLst>
          </p:cNvPr>
          <p:cNvSpPr/>
          <p:nvPr/>
        </p:nvSpPr>
        <p:spPr>
          <a:xfrm>
            <a:off x="-492369" y="-193431"/>
            <a:ext cx="6453554" cy="167053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998A53E2-8F8E-C9C2-F18D-ED7D884B1F3A}"/>
              </a:ext>
            </a:extLst>
          </p:cNvPr>
          <p:cNvGraphicFramePr>
            <a:graphicFrameLocks noGrp="1"/>
          </p:cNvGraphicFramePr>
          <p:nvPr>
            <p:extLst>
              <p:ext uri="{D42A27DB-BD31-4B8C-83A1-F6EECF244321}">
                <p14:modId xmlns:p14="http://schemas.microsoft.com/office/powerpoint/2010/main" val="4119089965"/>
              </p:ext>
            </p:extLst>
          </p:nvPr>
        </p:nvGraphicFramePr>
        <p:xfrm>
          <a:off x="1688124" y="225439"/>
          <a:ext cx="14331460" cy="9070500"/>
        </p:xfrm>
        <a:graphic>
          <a:graphicData uri="http://schemas.openxmlformats.org/drawingml/2006/table">
            <a:tbl>
              <a:tblPr firstRow="1" bandRow="1">
                <a:tableStyleId>{F2DE63D5-997A-4646-A377-4702673A728D}</a:tableStyleId>
              </a:tblPr>
              <a:tblGrid>
                <a:gridCol w="5625431">
                  <a:extLst>
                    <a:ext uri="{9D8B030D-6E8A-4147-A177-3AD203B41FA5}">
                      <a16:colId xmlns:a16="http://schemas.microsoft.com/office/drawing/2014/main" val="3314875812"/>
                    </a:ext>
                  </a:extLst>
                </a:gridCol>
                <a:gridCol w="8706029">
                  <a:extLst>
                    <a:ext uri="{9D8B030D-6E8A-4147-A177-3AD203B41FA5}">
                      <a16:colId xmlns:a16="http://schemas.microsoft.com/office/drawing/2014/main" val="678055786"/>
                    </a:ext>
                  </a:extLst>
                </a:gridCol>
              </a:tblGrid>
              <a:tr h="764982">
                <a:tc>
                  <a:txBody>
                    <a:bodyPr/>
                    <a:lstStyle/>
                    <a:p>
                      <a:pPr algn="l"/>
                      <a:r>
                        <a:rPr lang="en-US" sz="2800" dirty="0">
                          <a:solidFill>
                            <a:schemeClr val="bg1"/>
                          </a:solidFill>
                        </a:rPr>
                        <a:t>GROUP</a:t>
                      </a:r>
                      <a:endParaRPr lang="en-US" sz="2800" dirty="0">
                        <a:solidFill>
                          <a:schemeClr val="bg1"/>
                        </a:solidFill>
                        <a:latin typeface="Arial" panose="020B0604020202020204" pitchFamily="34" charset="0"/>
                        <a:cs typeface="Arial" panose="020B0604020202020204" pitchFamily="34" charset="0"/>
                      </a:endParaRPr>
                    </a:p>
                  </a:txBody>
                  <a:tcPr anchor="b"/>
                </a:tc>
                <a:tc>
                  <a:txBody>
                    <a:bodyPr/>
                    <a:lstStyle/>
                    <a:p>
                      <a:r>
                        <a:rPr lang="en-US" sz="2800" dirty="0">
                          <a:solidFill>
                            <a:schemeClr val="bg1"/>
                          </a:solidFill>
                        </a:rPr>
                        <a:t>ADMINISTRATIVE OFFICERS</a:t>
                      </a:r>
                      <a:endParaRPr lang="en-US" sz="2800" dirty="0">
                        <a:solidFill>
                          <a:schemeClr val="bg1"/>
                        </a:solidFill>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655280080"/>
                  </a:ext>
                </a:extLst>
              </a:tr>
              <a:tr h="1384253">
                <a:tc>
                  <a:txBody>
                    <a:bodyPr/>
                    <a:lstStyle/>
                    <a:p>
                      <a:pPr algn="l"/>
                      <a:r>
                        <a:rPr lang="en-US" sz="3200" dirty="0"/>
                        <a:t>Post</a:t>
                      </a:r>
                      <a:endParaRPr lang="en-US" sz="3200" dirty="0">
                        <a:solidFill>
                          <a:schemeClr val="tx1"/>
                        </a:solidFill>
                      </a:endParaRPr>
                    </a:p>
                    <a:p>
                      <a:pPr algn="l"/>
                      <a:r>
                        <a:rPr lang="en-US" sz="3200" dirty="0">
                          <a:solidFill>
                            <a:schemeClr val="tx1"/>
                          </a:solidFill>
                        </a:rPr>
                        <a:t>Post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Post Adjutant &amp; Commander</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4311557"/>
                  </a:ext>
                </a:extLst>
              </a:tr>
              <a:tr h="1384253">
                <a:tc>
                  <a:txBody>
                    <a:bodyPr/>
                    <a:lstStyle/>
                    <a:p>
                      <a:pPr algn="l"/>
                      <a:r>
                        <a:rPr lang="en-US" sz="3200" dirty="0"/>
                        <a:t>Squadron</a:t>
                      </a:r>
                      <a:endParaRPr lang="en-US" sz="3200" dirty="0">
                        <a:solidFill>
                          <a:schemeClr val="tx1"/>
                        </a:solidFill>
                      </a:endParaRPr>
                    </a:p>
                    <a:p>
                      <a:pPr algn="l"/>
                      <a:r>
                        <a:rPr lang="en-US" sz="3200" dirty="0">
                          <a:solidFill>
                            <a:schemeClr val="tx1"/>
                          </a:solidFill>
                        </a:rPr>
                        <a:t>Squadron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Squadron Adjutant &amp; Commander</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0032013"/>
                  </a:ext>
                </a:extLst>
              </a:tr>
              <a:tr h="1384253">
                <a:tc>
                  <a:txBody>
                    <a:bodyPr/>
                    <a:lstStyle/>
                    <a:p>
                      <a:pPr algn="l"/>
                      <a:r>
                        <a:rPr lang="en-US" sz="3200" dirty="0"/>
                        <a:t>County</a:t>
                      </a:r>
                      <a:endParaRPr lang="en-US" sz="3200" dirty="0">
                        <a:solidFill>
                          <a:schemeClr val="tx1"/>
                        </a:solidFill>
                      </a:endParaRPr>
                    </a:p>
                    <a:p>
                      <a:pPr algn="l"/>
                      <a:r>
                        <a:rPr lang="en-US" sz="3200" dirty="0">
                          <a:solidFill>
                            <a:schemeClr val="tx1"/>
                          </a:solidFill>
                        </a:rPr>
                        <a:t>County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County Adjutant &amp; Commander</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5525291"/>
                  </a:ext>
                </a:extLst>
              </a:tr>
              <a:tr h="1384253">
                <a:tc>
                  <a:txBody>
                    <a:bodyPr/>
                    <a:lstStyle/>
                    <a:p>
                      <a:pPr algn="l"/>
                      <a:r>
                        <a:rPr lang="en-US" sz="3200" dirty="0"/>
                        <a:t>District</a:t>
                      </a:r>
                      <a:endParaRPr lang="en-US" sz="3200" dirty="0">
                        <a:solidFill>
                          <a:schemeClr val="tx1"/>
                        </a:solidFill>
                      </a:endParaRPr>
                    </a:p>
                    <a:p>
                      <a:pPr algn="l"/>
                      <a:r>
                        <a:rPr lang="en-US" sz="3200" dirty="0">
                          <a:solidFill>
                            <a:schemeClr val="tx1"/>
                          </a:solidFill>
                        </a:rPr>
                        <a:t>District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District Adjutant &amp; Commander</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25672668"/>
                  </a:ext>
                </a:extLst>
              </a:tr>
              <a:tr h="1384253">
                <a:tc>
                  <a:txBody>
                    <a:bodyPr/>
                    <a:lstStyle/>
                    <a:p>
                      <a:pPr algn="l"/>
                      <a:r>
                        <a:rPr lang="en-US" sz="3200" dirty="0"/>
                        <a:t>Detachment</a:t>
                      </a:r>
                      <a:endParaRPr lang="en-US" sz="3200" dirty="0">
                        <a:solidFill>
                          <a:schemeClr val="tx1"/>
                        </a:solidFill>
                      </a:endParaRPr>
                    </a:p>
                    <a:p>
                      <a:pPr algn="l"/>
                      <a:r>
                        <a:rPr lang="en-US" sz="3200" dirty="0">
                          <a:solidFill>
                            <a:schemeClr val="tx1"/>
                          </a:solidFill>
                        </a:rPr>
                        <a:t>Detachment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Detachment Adjutant &amp; Commander</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2243494"/>
                  </a:ext>
                </a:extLst>
              </a:tr>
              <a:tr h="1384253">
                <a:tc>
                  <a:txBody>
                    <a:bodyPr/>
                    <a:lstStyle/>
                    <a:p>
                      <a:pPr algn="l"/>
                      <a:r>
                        <a:rPr lang="en-US" sz="3200" dirty="0"/>
                        <a:t>Department</a:t>
                      </a:r>
                    </a:p>
                    <a:p>
                      <a:pPr algn="l"/>
                      <a:r>
                        <a:rPr lang="en-US" sz="3200" dirty="0"/>
                        <a:t>Department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Department Adjutant &amp; Commander</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00504890"/>
                  </a:ext>
                </a:extLst>
              </a:tr>
            </a:tbl>
          </a:graphicData>
        </a:graphic>
      </p:graphicFrame>
    </p:spTree>
    <p:extLst>
      <p:ext uri="{BB962C8B-B14F-4D97-AF65-F5344CB8AC3E}">
        <p14:creationId xmlns:p14="http://schemas.microsoft.com/office/powerpoint/2010/main" val="81593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238EF754-3847-AF53-C38F-7BE7762B264A}"/>
              </a:ext>
            </a:extLst>
          </p:cNvPr>
          <p:cNvGrpSpPr/>
          <p:nvPr/>
        </p:nvGrpSpPr>
        <p:grpSpPr>
          <a:xfrm>
            <a:off x="7004053" y="121535"/>
            <a:ext cx="10080789" cy="9156030"/>
            <a:chOff x="7004053" y="121535"/>
            <a:chExt cx="10080789" cy="9156030"/>
          </a:xfrm>
        </p:grpSpPr>
        <p:grpSp>
          <p:nvGrpSpPr>
            <p:cNvPr id="14" name="Group 13">
              <a:extLst>
                <a:ext uri="{FF2B5EF4-FFF2-40B4-BE49-F238E27FC236}">
                  <a16:creationId xmlns:a16="http://schemas.microsoft.com/office/drawing/2014/main" id="{6C753AF3-FFEC-869D-9033-0C1BD5CBCA07}"/>
                </a:ext>
              </a:extLst>
            </p:cNvPr>
            <p:cNvGrpSpPr/>
            <p:nvPr/>
          </p:nvGrpSpPr>
          <p:grpSpPr>
            <a:xfrm>
              <a:off x="7004053" y="121535"/>
              <a:ext cx="10080789" cy="9156030"/>
              <a:chOff x="6394453" y="265914"/>
              <a:chExt cx="10080789" cy="9156030"/>
            </a:xfrm>
          </p:grpSpPr>
          <p:pic>
            <p:nvPicPr>
              <p:cNvPr id="22" name="Picture 21">
                <a:extLst>
                  <a:ext uri="{FF2B5EF4-FFF2-40B4-BE49-F238E27FC236}">
                    <a16:creationId xmlns:a16="http://schemas.microsoft.com/office/drawing/2014/main" id="{D213E697-DCBB-08A9-3BFD-6A24843857CC}"/>
                  </a:ext>
                </a:extLst>
              </p:cNvPr>
              <p:cNvPicPr>
                <a:picLocks noChangeAspect="1"/>
              </p:cNvPicPr>
              <p:nvPr/>
            </p:nvPicPr>
            <p:blipFill>
              <a:blip r:embed="rId3"/>
              <a:stretch>
                <a:fillRect/>
              </a:stretch>
            </p:blipFill>
            <p:spPr>
              <a:xfrm>
                <a:off x="6394453" y="265914"/>
                <a:ext cx="10080789" cy="9156030"/>
              </a:xfrm>
              <a:prstGeom prst="rect">
                <a:avLst/>
              </a:prstGeom>
              <a:ln w="28575">
                <a:solidFill>
                  <a:schemeClr val="tx1"/>
                </a:solidFill>
              </a:ln>
            </p:spPr>
          </p:pic>
          <p:pic>
            <p:nvPicPr>
              <p:cNvPr id="23" name="Picture 22">
                <a:extLst>
                  <a:ext uri="{FF2B5EF4-FFF2-40B4-BE49-F238E27FC236}">
                    <a16:creationId xmlns:a16="http://schemas.microsoft.com/office/drawing/2014/main" id="{23BB8FB6-682F-AE6F-88FA-E126DBDE55A1}"/>
                  </a:ext>
                </a:extLst>
              </p:cNvPr>
              <p:cNvPicPr>
                <a:picLocks noChangeAspect="1"/>
              </p:cNvPicPr>
              <p:nvPr/>
            </p:nvPicPr>
            <p:blipFill>
              <a:blip r:embed="rId4"/>
              <a:stretch>
                <a:fillRect/>
              </a:stretch>
            </p:blipFill>
            <p:spPr>
              <a:xfrm>
                <a:off x="8798467" y="1597119"/>
                <a:ext cx="7035091" cy="7665507"/>
              </a:xfrm>
              <a:prstGeom prst="rect">
                <a:avLst/>
              </a:prstGeom>
            </p:spPr>
          </p:pic>
          <p:pic>
            <p:nvPicPr>
              <p:cNvPr id="24" name="Picture 23">
                <a:extLst>
                  <a:ext uri="{FF2B5EF4-FFF2-40B4-BE49-F238E27FC236}">
                    <a16:creationId xmlns:a16="http://schemas.microsoft.com/office/drawing/2014/main" id="{21DFE4C8-81F1-EA40-3AC1-5EEC15DB91C9}"/>
                  </a:ext>
                </a:extLst>
              </p:cNvPr>
              <p:cNvPicPr>
                <a:picLocks noChangeAspect="1"/>
              </p:cNvPicPr>
              <p:nvPr/>
            </p:nvPicPr>
            <p:blipFill>
              <a:blip r:embed="rId5"/>
              <a:stretch>
                <a:fillRect/>
              </a:stretch>
            </p:blipFill>
            <p:spPr>
              <a:xfrm>
                <a:off x="8798467" y="1597119"/>
                <a:ext cx="3189369" cy="853144"/>
              </a:xfrm>
              <a:prstGeom prst="rect">
                <a:avLst/>
              </a:prstGeom>
            </p:spPr>
          </p:pic>
        </p:grpSp>
        <p:pic>
          <p:nvPicPr>
            <p:cNvPr id="15" name="Picture 14">
              <a:extLst>
                <a:ext uri="{FF2B5EF4-FFF2-40B4-BE49-F238E27FC236}">
                  <a16:creationId xmlns:a16="http://schemas.microsoft.com/office/drawing/2014/main" id="{3FC438FE-3959-B6C5-3179-5D3038BB6500}"/>
                </a:ext>
              </a:extLst>
            </p:cNvPr>
            <p:cNvPicPr>
              <a:picLocks noChangeAspect="1"/>
            </p:cNvPicPr>
            <p:nvPr/>
          </p:nvPicPr>
          <p:blipFill>
            <a:blip r:embed="rId6"/>
            <a:stretch>
              <a:fillRect/>
            </a:stretch>
          </p:blipFill>
          <p:spPr>
            <a:xfrm>
              <a:off x="14117201" y="2340519"/>
              <a:ext cx="1903838" cy="478880"/>
            </a:xfrm>
            <a:prstGeom prst="rect">
              <a:avLst/>
            </a:prstGeom>
          </p:spPr>
        </p:pic>
        <p:sp>
          <p:nvSpPr>
            <p:cNvPr id="16" name="TextBox 15">
              <a:extLst>
                <a:ext uri="{FF2B5EF4-FFF2-40B4-BE49-F238E27FC236}">
                  <a16:creationId xmlns:a16="http://schemas.microsoft.com/office/drawing/2014/main" id="{8271BD23-2C99-55AC-89E1-29747FB96CBD}"/>
                </a:ext>
              </a:extLst>
            </p:cNvPr>
            <p:cNvSpPr txBox="1"/>
            <p:nvPr/>
          </p:nvSpPr>
          <p:spPr>
            <a:xfrm>
              <a:off x="15046040" y="3484807"/>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17" name="TextBox 16">
              <a:extLst>
                <a:ext uri="{FF2B5EF4-FFF2-40B4-BE49-F238E27FC236}">
                  <a16:creationId xmlns:a16="http://schemas.microsoft.com/office/drawing/2014/main" id="{501640BB-05B9-C9AB-011E-2042F8C5BFFE}"/>
                </a:ext>
              </a:extLst>
            </p:cNvPr>
            <p:cNvSpPr txBox="1"/>
            <p:nvPr/>
          </p:nvSpPr>
          <p:spPr>
            <a:xfrm>
              <a:off x="15046039" y="6546661"/>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18" name="Rectangle 17">
              <a:extLst>
                <a:ext uri="{FF2B5EF4-FFF2-40B4-BE49-F238E27FC236}">
                  <a16:creationId xmlns:a16="http://schemas.microsoft.com/office/drawing/2014/main" id="{A69A78BC-0839-7EC9-7F2D-9BDF697A2933}"/>
                </a:ext>
              </a:extLst>
            </p:cNvPr>
            <p:cNvSpPr/>
            <p:nvPr/>
          </p:nvSpPr>
          <p:spPr>
            <a:xfrm>
              <a:off x="9408066" y="6816436"/>
              <a:ext cx="4632411" cy="1295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126C4359-CBA9-B645-4C55-81630264DD6E}"/>
                </a:ext>
              </a:extLst>
            </p:cNvPr>
            <p:cNvPicPr>
              <a:picLocks noChangeAspect="1"/>
            </p:cNvPicPr>
            <p:nvPr/>
          </p:nvPicPr>
          <p:blipFill>
            <a:blip r:embed="rId7"/>
            <a:stretch>
              <a:fillRect/>
            </a:stretch>
          </p:blipFill>
          <p:spPr>
            <a:xfrm>
              <a:off x="9408066" y="4172183"/>
              <a:ext cx="4632411" cy="1494326"/>
            </a:xfrm>
            <a:prstGeom prst="rect">
              <a:avLst/>
            </a:prstGeom>
          </p:spPr>
        </p:pic>
        <p:sp>
          <p:nvSpPr>
            <p:cNvPr id="20" name="TextBox 19">
              <a:extLst>
                <a:ext uri="{FF2B5EF4-FFF2-40B4-BE49-F238E27FC236}">
                  <a16:creationId xmlns:a16="http://schemas.microsoft.com/office/drawing/2014/main" id="{ECD94FE8-AAD7-77B8-62AE-1AFDBD3C6B68}"/>
                </a:ext>
              </a:extLst>
            </p:cNvPr>
            <p:cNvSpPr txBox="1"/>
            <p:nvPr/>
          </p:nvSpPr>
          <p:spPr>
            <a:xfrm>
              <a:off x="15172808" y="5416029"/>
              <a:ext cx="967740" cy="215444"/>
            </a:xfrm>
            <a:prstGeom prst="rect">
              <a:avLst/>
            </a:prstGeom>
            <a:solidFill>
              <a:schemeClr val="bg1"/>
            </a:solidFill>
          </p:spPr>
          <p:txBody>
            <a:bodyPr wrap="square" rtlCol="0">
              <a:spAutoFit/>
            </a:bodyPr>
            <a:lstStyle/>
            <a:p>
              <a:r>
                <a:rPr lang="en-US" sz="800" b="1" dirty="0">
                  <a:solidFill>
                    <a:srgbClr val="FF0000"/>
                  </a:solidFill>
                </a:rPr>
                <a:t>Expired</a:t>
              </a:r>
            </a:p>
          </p:txBody>
        </p:sp>
        <p:sp>
          <p:nvSpPr>
            <p:cNvPr id="21" name="TextBox 20">
              <a:extLst>
                <a:ext uri="{FF2B5EF4-FFF2-40B4-BE49-F238E27FC236}">
                  <a16:creationId xmlns:a16="http://schemas.microsoft.com/office/drawing/2014/main" id="{4813F306-F562-7AC9-D554-794B45FC5482}"/>
                </a:ext>
              </a:extLst>
            </p:cNvPr>
            <p:cNvSpPr txBox="1"/>
            <p:nvPr/>
          </p:nvSpPr>
          <p:spPr>
            <a:xfrm>
              <a:off x="10733120" y="3269363"/>
              <a:ext cx="2076100" cy="215444"/>
            </a:xfrm>
            <a:prstGeom prst="rect">
              <a:avLst/>
            </a:prstGeom>
            <a:solidFill>
              <a:schemeClr val="bg1"/>
            </a:solidFill>
          </p:spPr>
          <p:txBody>
            <a:bodyPr wrap="square" rtlCol="0">
              <a:spAutoFit/>
            </a:bodyPr>
            <a:lstStyle/>
            <a:p>
              <a:pPr algn="l"/>
              <a:r>
                <a:rPr lang="en-US" sz="800" dirty="0"/>
                <a:t>emailaddress@yahoo.com</a:t>
              </a:r>
            </a:p>
          </p:txBody>
        </p:sp>
      </p:grpSp>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p:txBody>
          <a:bodyPr>
            <a:normAutofit lnSpcReduction="10000"/>
          </a:bodyPr>
          <a:lstStyle/>
          <a:p>
            <a:r>
              <a:rPr lang="en-US" dirty="0"/>
              <a:t>MY GROUPS</a:t>
            </a:r>
          </a:p>
        </p:txBody>
      </p:sp>
      <p:sp>
        <p:nvSpPr>
          <p:cNvPr id="4" name="Content Placeholder 2">
            <a:extLst>
              <a:ext uri="{FF2B5EF4-FFF2-40B4-BE49-F238E27FC236}">
                <a16:creationId xmlns:a16="http://schemas.microsoft.com/office/drawing/2014/main" id="{3FEC81C2-703D-ADD8-F957-03F9948D6174}"/>
              </a:ext>
            </a:extLst>
          </p:cNvPr>
          <p:cNvSpPr txBox="1">
            <a:spLocks/>
          </p:cNvSpPr>
          <p:nvPr/>
        </p:nvSpPr>
        <p:spPr>
          <a:xfrm>
            <a:off x="195837" y="1967175"/>
            <a:ext cx="5320727" cy="5753507"/>
          </a:xfrm>
          <a:prstGeom prst="rect">
            <a:avLst/>
          </a:prstGeom>
        </p:spPr>
        <p:txBody>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r>
              <a:rPr lang="en-US" dirty="0"/>
              <a:t>Post Adjutant</a:t>
            </a:r>
          </a:p>
          <a:p>
            <a:pPr marL="457200" indent="-457200">
              <a:buFont typeface="Wingdings" panose="05000000000000000000" pitchFamily="2" charset="2"/>
              <a:buChar char="Ø"/>
            </a:pPr>
            <a:r>
              <a:rPr lang="en-US" dirty="0"/>
              <a:t>LGN Leadership has LGN and SAL data</a:t>
            </a:r>
          </a:p>
          <a:p>
            <a:pPr marL="457200" indent="-457200">
              <a:buFont typeface="Wingdings" panose="05000000000000000000" pitchFamily="2" charset="2"/>
              <a:buChar char="Ø"/>
            </a:pPr>
            <a:r>
              <a:rPr lang="en-US" dirty="0"/>
              <a:t>Officer Groups: view only</a:t>
            </a:r>
          </a:p>
        </p:txBody>
      </p:sp>
      <p:pic>
        <p:nvPicPr>
          <p:cNvPr id="10" name="Picture 9">
            <a:extLst>
              <a:ext uri="{FF2B5EF4-FFF2-40B4-BE49-F238E27FC236}">
                <a16:creationId xmlns:a16="http://schemas.microsoft.com/office/drawing/2014/main" id="{E78047D3-2F19-B59E-8C39-992E5D45269D}"/>
              </a:ext>
            </a:extLst>
          </p:cNvPr>
          <p:cNvPicPr>
            <a:picLocks noChangeAspect="1"/>
          </p:cNvPicPr>
          <p:nvPr/>
        </p:nvPicPr>
        <p:blipFill>
          <a:blip r:embed="rId8"/>
          <a:stretch>
            <a:fillRect/>
          </a:stretch>
        </p:blipFill>
        <p:spPr>
          <a:xfrm>
            <a:off x="9393152" y="1724099"/>
            <a:ext cx="7084062" cy="4517373"/>
          </a:xfrm>
          <a:prstGeom prst="rect">
            <a:avLst/>
          </a:prstGeom>
          <a:ln w="19050">
            <a:solidFill>
              <a:schemeClr val="accent1"/>
            </a:solidFill>
          </a:ln>
        </p:spPr>
      </p:pic>
    </p:spTree>
    <p:extLst>
      <p:ext uri="{BB962C8B-B14F-4D97-AF65-F5344CB8AC3E}">
        <p14:creationId xmlns:p14="http://schemas.microsoft.com/office/powerpoint/2010/main" val="322749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22" presetClass="entr" presetSubtype="1"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up)">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EBA81E-0F13-E355-BCDF-366C08B370A8}"/>
              </a:ext>
            </a:extLst>
          </p:cNvPr>
          <p:cNvPicPr>
            <a:picLocks noChangeAspect="1"/>
          </p:cNvPicPr>
          <p:nvPr/>
        </p:nvPicPr>
        <p:blipFill>
          <a:blip r:embed="rId3"/>
          <a:stretch>
            <a:fillRect/>
          </a:stretch>
        </p:blipFill>
        <p:spPr>
          <a:xfrm>
            <a:off x="5922033" y="394252"/>
            <a:ext cx="11222393" cy="8247783"/>
          </a:xfrm>
          <a:prstGeom prst="rect">
            <a:avLst/>
          </a:prstGeom>
          <a:ln w="28575">
            <a:solidFill>
              <a:schemeClr val="accent1"/>
            </a:solidFill>
          </a:ln>
        </p:spPr>
      </p:pic>
      <p:sp>
        <p:nvSpPr>
          <p:cNvPr id="3" name="Text Placeholder 2">
            <a:extLst>
              <a:ext uri="{FF2B5EF4-FFF2-40B4-BE49-F238E27FC236}">
                <a16:creationId xmlns:a16="http://schemas.microsoft.com/office/drawing/2014/main" id="{2F12861C-6160-FD40-2143-5874305FB5FA}"/>
              </a:ext>
            </a:extLst>
          </p:cNvPr>
          <p:cNvSpPr>
            <a:spLocks noGrp="1"/>
          </p:cNvSpPr>
          <p:nvPr>
            <p:ph type="body" sz="quarter" idx="10"/>
          </p:nvPr>
        </p:nvSpPr>
        <p:spPr/>
        <p:txBody>
          <a:bodyPr>
            <a:normAutofit lnSpcReduction="10000"/>
          </a:bodyPr>
          <a:lstStyle/>
          <a:p>
            <a:r>
              <a:rPr lang="en-US" dirty="0"/>
              <a:t>OFFICER GROUPS</a:t>
            </a:r>
          </a:p>
        </p:txBody>
      </p:sp>
      <p:sp>
        <p:nvSpPr>
          <p:cNvPr id="6" name="Content Placeholder 2">
            <a:extLst>
              <a:ext uri="{FF2B5EF4-FFF2-40B4-BE49-F238E27FC236}">
                <a16:creationId xmlns:a16="http://schemas.microsoft.com/office/drawing/2014/main" id="{B0DC4BED-52A0-A03E-AAC4-ED405647F863}"/>
              </a:ext>
            </a:extLst>
          </p:cNvPr>
          <p:cNvSpPr txBox="1">
            <a:spLocks/>
          </p:cNvSpPr>
          <p:nvPr/>
        </p:nvSpPr>
        <p:spPr>
          <a:xfrm>
            <a:off x="195837" y="1231475"/>
            <a:ext cx="5320727" cy="2074433"/>
          </a:xfrm>
          <a:prstGeom prst="rect">
            <a:avLst/>
          </a:prstGeom>
        </p:spPr>
        <p:txBody>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r>
              <a:rPr lang="en-US" dirty="0"/>
              <a:t>Officer Groups: view only</a:t>
            </a:r>
          </a:p>
          <a:p>
            <a:pPr marL="457200" indent="-457200">
              <a:buFont typeface="Wingdings" panose="05000000000000000000" pitchFamily="2" charset="2"/>
              <a:buChar char="Ø"/>
            </a:pPr>
            <a:r>
              <a:rPr lang="en-US" dirty="0"/>
              <a:t>Report Officer updates through Dept HQs using an Officer’s Certification Form</a:t>
            </a:r>
          </a:p>
          <a:p>
            <a:pPr marL="457200" indent="-457200">
              <a:buFont typeface="Wingdings" panose="05000000000000000000" pitchFamily="2" charset="2"/>
              <a:buChar char="Ø"/>
            </a:pPr>
            <a:r>
              <a:rPr lang="en-US" dirty="0"/>
              <a:t>Current &amp; Future Officers</a:t>
            </a:r>
          </a:p>
          <a:p>
            <a:endParaRPr lang="en-US" dirty="0"/>
          </a:p>
        </p:txBody>
      </p:sp>
      <p:pic>
        <p:nvPicPr>
          <p:cNvPr id="10" name="Picture 9">
            <a:extLst>
              <a:ext uri="{FF2B5EF4-FFF2-40B4-BE49-F238E27FC236}">
                <a16:creationId xmlns:a16="http://schemas.microsoft.com/office/drawing/2014/main" id="{0B8189ED-331D-2A32-FC3D-8C3F63E6775B}"/>
              </a:ext>
            </a:extLst>
          </p:cNvPr>
          <p:cNvPicPr>
            <a:picLocks noChangeAspect="1"/>
          </p:cNvPicPr>
          <p:nvPr/>
        </p:nvPicPr>
        <p:blipFill>
          <a:blip r:embed="rId4"/>
          <a:stretch>
            <a:fillRect/>
          </a:stretch>
        </p:blipFill>
        <p:spPr>
          <a:xfrm>
            <a:off x="10668874" y="3082187"/>
            <a:ext cx="1662927" cy="1125415"/>
          </a:xfrm>
          <a:prstGeom prst="rect">
            <a:avLst/>
          </a:prstGeom>
          <a:ln w="28575">
            <a:solidFill>
              <a:schemeClr val="accent1"/>
            </a:solidFill>
          </a:ln>
        </p:spPr>
      </p:pic>
      <p:sp>
        <p:nvSpPr>
          <p:cNvPr id="5" name="Rectangle 4">
            <a:extLst>
              <a:ext uri="{FF2B5EF4-FFF2-40B4-BE49-F238E27FC236}">
                <a16:creationId xmlns:a16="http://schemas.microsoft.com/office/drawing/2014/main" id="{D11CC188-07EF-0E63-DAA2-A558D3438115}"/>
              </a:ext>
            </a:extLst>
          </p:cNvPr>
          <p:cNvSpPr/>
          <p:nvPr/>
        </p:nvSpPr>
        <p:spPr>
          <a:xfrm>
            <a:off x="6405717" y="5489716"/>
            <a:ext cx="10255024" cy="21503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27E1DAD9-5AD9-0C46-CF97-CF9D0D2120FE}"/>
              </a:ext>
            </a:extLst>
          </p:cNvPr>
          <p:cNvGraphicFramePr>
            <a:graphicFrameLocks noGrp="1"/>
          </p:cNvGraphicFramePr>
          <p:nvPr>
            <p:extLst>
              <p:ext uri="{D42A27DB-BD31-4B8C-83A1-F6EECF244321}">
                <p14:modId xmlns:p14="http://schemas.microsoft.com/office/powerpoint/2010/main" val="1530361958"/>
              </p:ext>
            </p:extLst>
          </p:nvPr>
        </p:nvGraphicFramePr>
        <p:xfrm>
          <a:off x="6405717" y="5489716"/>
          <a:ext cx="10255024" cy="2137904"/>
        </p:xfrm>
        <a:graphic>
          <a:graphicData uri="http://schemas.openxmlformats.org/drawingml/2006/table">
            <a:tbl>
              <a:tblPr firstRow="1" bandRow="1">
                <a:tableStyleId>{D27102A9-8310-4765-A935-A1911B00CA55}</a:tableStyleId>
              </a:tblPr>
              <a:tblGrid>
                <a:gridCol w="958624">
                  <a:extLst>
                    <a:ext uri="{9D8B030D-6E8A-4147-A177-3AD203B41FA5}">
                      <a16:colId xmlns:a16="http://schemas.microsoft.com/office/drawing/2014/main" val="265809915"/>
                    </a:ext>
                  </a:extLst>
                </a:gridCol>
                <a:gridCol w="1491343">
                  <a:extLst>
                    <a:ext uri="{9D8B030D-6E8A-4147-A177-3AD203B41FA5}">
                      <a16:colId xmlns:a16="http://schemas.microsoft.com/office/drawing/2014/main" val="3035661314"/>
                    </a:ext>
                  </a:extLst>
                </a:gridCol>
                <a:gridCol w="2013857">
                  <a:extLst>
                    <a:ext uri="{9D8B030D-6E8A-4147-A177-3AD203B41FA5}">
                      <a16:colId xmlns:a16="http://schemas.microsoft.com/office/drawing/2014/main" val="2486729835"/>
                    </a:ext>
                  </a:extLst>
                </a:gridCol>
                <a:gridCol w="2002971">
                  <a:extLst>
                    <a:ext uri="{9D8B030D-6E8A-4147-A177-3AD203B41FA5}">
                      <a16:colId xmlns:a16="http://schemas.microsoft.com/office/drawing/2014/main" val="3297068136"/>
                    </a:ext>
                  </a:extLst>
                </a:gridCol>
                <a:gridCol w="664029">
                  <a:extLst>
                    <a:ext uri="{9D8B030D-6E8A-4147-A177-3AD203B41FA5}">
                      <a16:colId xmlns:a16="http://schemas.microsoft.com/office/drawing/2014/main" val="3593747754"/>
                    </a:ext>
                  </a:extLst>
                </a:gridCol>
                <a:gridCol w="1763486">
                  <a:extLst>
                    <a:ext uri="{9D8B030D-6E8A-4147-A177-3AD203B41FA5}">
                      <a16:colId xmlns:a16="http://schemas.microsoft.com/office/drawing/2014/main" val="3100587284"/>
                    </a:ext>
                  </a:extLst>
                </a:gridCol>
                <a:gridCol w="816428">
                  <a:extLst>
                    <a:ext uri="{9D8B030D-6E8A-4147-A177-3AD203B41FA5}">
                      <a16:colId xmlns:a16="http://schemas.microsoft.com/office/drawing/2014/main" val="3041654302"/>
                    </a:ext>
                  </a:extLst>
                </a:gridCol>
                <a:gridCol w="544286">
                  <a:extLst>
                    <a:ext uri="{9D8B030D-6E8A-4147-A177-3AD203B41FA5}">
                      <a16:colId xmlns:a16="http://schemas.microsoft.com/office/drawing/2014/main" val="645157274"/>
                    </a:ext>
                  </a:extLst>
                </a:gridCol>
              </a:tblGrid>
              <a:tr h="377684">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CExample, Thomas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FINANCE_OFFICER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American Legion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368037">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CExample, Curtis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SERVICE_OFFICER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0668</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343163">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CExample, DJ</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Adjutant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0668</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358872">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CExample, Helen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Commander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0668</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377728">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CSample, Elizabeth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Chaplain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0668</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112987">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CSample,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Vice Commander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0668</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bl>
          </a:graphicData>
        </a:graphic>
      </p:graphicFrame>
    </p:spTree>
    <p:extLst>
      <p:ext uri="{BB962C8B-B14F-4D97-AF65-F5344CB8AC3E}">
        <p14:creationId xmlns:p14="http://schemas.microsoft.com/office/powerpoint/2010/main" val="112087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up)">
                                      <p:cBhvr>
                                        <p:cTn id="17" dur="1000"/>
                                        <p:tgtEl>
                                          <p:spTgt spid="6">
                                            <p:txEl>
                                              <p:pRg st="3" end="3"/>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58CCDE-3DD0-BBB9-C302-457494F2DE2E}"/>
              </a:ext>
            </a:extLst>
          </p:cNvPr>
          <p:cNvPicPr>
            <a:picLocks noChangeAspect="1"/>
          </p:cNvPicPr>
          <p:nvPr/>
        </p:nvPicPr>
        <p:blipFill>
          <a:blip r:embed="rId3"/>
          <a:stretch>
            <a:fillRect/>
          </a:stretch>
        </p:blipFill>
        <p:spPr>
          <a:xfrm>
            <a:off x="5000625" y="519112"/>
            <a:ext cx="11858625" cy="8715375"/>
          </a:xfrm>
          <a:prstGeom prst="rect">
            <a:avLst/>
          </a:prstGeom>
          <a:ln w="38100">
            <a:solidFill>
              <a:schemeClr val="accent1"/>
            </a:solidFill>
          </a:ln>
        </p:spPr>
      </p:pic>
      <p:sp>
        <p:nvSpPr>
          <p:cNvPr id="3" name="Text Placeholder 2">
            <a:extLst>
              <a:ext uri="{FF2B5EF4-FFF2-40B4-BE49-F238E27FC236}">
                <a16:creationId xmlns:a16="http://schemas.microsoft.com/office/drawing/2014/main" id="{2F12861C-6160-FD40-2143-5874305FB5FA}"/>
              </a:ext>
            </a:extLst>
          </p:cNvPr>
          <p:cNvSpPr>
            <a:spLocks noGrp="1"/>
          </p:cNvSpPr>
          <p:nvPr>
            <p:ph type="body" sz="quarter" idx="10"/>
          </p:nvPr>
        </p:nvSpPr>
        <p:spPr/>
        <p:txBody>
          <a:bodyPr>
            <a:normAutofit lnSpcReduction="10000"/>
          </a:bodyPr>
          <a:lstStyle/>
          <a:p>
            <a:r>
              <a:rPr lang="en-US" dirty="0"/>
              <a:t>OFFICER GROUPS</a:t>
            </a:r>
          </a:p>
        </p:txBody>
      </p:sp>
      <p:sp>
        <p:nvSpPr>
          <p:cNvPr id="6" name="Content Placeholder 2">
            <a:extLst>
              <a:ext uri="{FF2B5EF4-FFF2-40B4-BE49-F238E27FC236}">
                <a16:creationId xmlns:a16="http://schemas.microsoft.com/office/drawing/2014/main" id="{B0DC4BED-52A0-A03E-AAC4-ED405647F863}"/>
              </a:ext>
            </a:extLst>
          </p:cNvPr>
          <p:cNvSpPr txBox="1">
            <a:spLocks/>
          </p:cNvSpPr>
          <p:nvPr/>
        </p:nvSpPr>
        <p:spPr>
          <a:xfrm>
            <a:off x="195837" y="1231475"/>
            <a:ext cx="5320727" cy="2074433"/>
          </a:xfrm>
          <a:prstGeom prst="rect">
            <a:avLst/>
          </a:prstGeom>
        </p:spPr>
        <p:txBody>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r>
              <a:rPr lang="en-US" dirty="0"/>
              <a:t>Send email to individual</a:t>
            </a:r>
          </a:p>
          <a:p>
            <a:endParaRPr lang="en-US" dirty="0"/>
          </a:p>
        </p:txBody>
      </p:sp>
      <p:pic>
        <p:nvPicPr>
          <p:cNvPr id="4" name="Picture 3">
            <a:extLst>
              <a:ext uri="{FF2B5EF4-FFF2-40B4-BE49-F238E27FC236}">
                <a16:creationId xmlns:a16="http://schemas.microsoft.com/office/drawing/2014/main" id="{8FB9E06D-E8B7-39EC-137C-CCB93BFCC46A}"/>
              </a:ext>
            </a:extLst>
          </p:cNvPr>
          <p:cNvPicPr>
            <a:picLocks noChangeAspect="1"/>
          </p:cNvPicPr>
          <p:nvPr/>
        </p:nvPicPr>
        <p:blipFill>
          <a:blip r:embed="rId4"/>
          <a:stretch>
            <a:fillRect/>
          </a:stretch>
        </p:blipFill>
        <p:spPr>
          <a:xfrm>
            <a:off x="5394073" y="957233"/>
            <a:ext cx="10603065" cy="3694281"/>
          </a:xfrm>
          <a:prstGeom prst="rect">
            <a:avLst/>
          </a:prstGeom>
          <a:ln w="28575">
            <a:solidFill>
              <a:schemeClr val="accent1"/>
            </a:solidFill>
          </a:ln>
        </p:spPr>
      </p:pic>
      <p:sp>
        <p:nvSpPr>
          <p:cNvPr id="5" name="Rectangle 4">
            <a:extLst>
              <a:ext uri="{FF2B5EF4-FFF2-40B4-BE49-F238E27FC236}">
                <a16:creationId xmlns:a16="http://schemas.microsoft.com/office/drawing/2014/main" id="{C302AFC4-232E-87CC-B034-51B01DAC96F6}"/>
              </a:ext>
            </a:extLst>
          </p:cNvPr>
          <p:cNvSpPr/>
          <p:nvPr/>
        </p:nvSpPr>
        <p:spPr>
          <a:xfrm>
            <a:off x="5516564" y="5960545"/>
            <a:ext cx="10798855" cy="22690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15177153-C4AE-89DB-FA08-3066D4F5C785}"/>
              </a:ext>
            </a:extLst>
          </p:cNvPr>
          <p:cNvGraphicFramePr>
            <a:graphicFrameLocks noGrp="1"/>
          </p:cNvGraphicFramePr>
          <p:nvPr>
            <p:extLst>
              <p:ext uri="{D42A27DB-BD31-4B8C-83A1-F6EECF244321}">
                <p14:modId xmlns:p14="http://schemas.microsoft.com/office/powerpoint/2010/main" val="450845496"/>
              </p:ext>
            </p:extLst>
          </p:nvPr>
        </p:nvGraphicFramePr>
        <p:xfrm>
          <a:off x="5520526" y="5930065"/>
          <a:ext cx="10794892" cy="2269054"/>
        </p:xfrm>
        <a:graphic>
          <a:graphicData uri="http://schemas.openxmlformats.org/drawingml/2006/table">
            <a:tbl>
              <a:tblPr firstRow="1" bandRow="1">
                <a:tableStyleId>{D27102A9-8310-4765-A935-A1911B00CA55}</a:tableStyleId>
              </a:tblPr>
              <a:tblGrid>
                <a:gridCol w="1009090">
                  <a:extLst>
                    <a:ext uri="{9D8B030D-6E8A-4147-A177-3AD203B41FA5}">
                      <a16:colId xmlns:a16="http://schemas.microsoft.com/office/drawing/2014/main" val="265809915"/>
                    </a:ext>
                  </a:extLst>
                </a:gridCol>
                <a:gridCol w="1569854">
                  <a:extLst>
                    <a:ext uri="{9D8B030D-6E8A-4147-A177-3AD203B41FA5}">
                      <a16:colId xmlns:a16="http://schemas.microsoft.com/office/drawing/2014/main" val="3035661314"/>
                    </a:ext>
                  </a:extLst>
                </a:gridCol>
                <a:gridCol w="2119875">
                  <a:extLst>
                    <a:ext uri="{9D8B030D-6E8A-4147-A177-3AD203B41FA5}">
                      <a16:colId xmlns:a16="http://schemas.microsoft.com/office/drawing/2014/main" val="2486729835"/>
                    </a:ext>
                  </a:extLst>
                </a:gridCol>
                <a:gridCol w="2108416">
                  <a:extLst>
                    <a:ext uri="{9D8B030D-6E8A-4147-A177-3AD203B41FA5}">
                      <a16:colId xmlns:a16="http://schemas.microsoft.com/office/drawing/2014/main" val="3297068136"/>
                    </a:ext>
                  </a:extLst>
                </a:gridCol>
                <a:gridCol w="698986">
                  <a:extLst>
                    <a:ext uri="{9D8B030D-6E8A-4147-A177-3AD203B41FA5}">
                      <a16:colId xmlns:a16="http://schemas.microsoft.com/office/drawing/2014/main" val="3593747754"/>
                    </a:ext>
                  </a:extLst>
                </a:gridCol>
                <a:gridCol w="1856323">
                  <a:extLst>
                    <a:ext uri="{9D8B030D-6E8A-4147-A177-3AD203B41FA5}">
                      <a16:colId xmlns:a16="http://schemas.microsoft.com/office/drawing/2014/main" val="3100587284"/>
                    </a:ext>
                  </a:extLst>
                </a:gridCol>
                <a:gridCol w="859408">
                  <a:extLst>
                    <a:ext uri="{9D8B030D-6E8A-4147-A177-3AD203B41FA5}">
                      <a16:colId xmlns:a16="http://schemas.microsoft.com/office/drawing/2014/main" val="3041654302"/>
                    </a:ext>
                  </a:extLst>
                </a:gridCol>
                <a:gridCol w="572940">
                  <a:extLst>
                    <a:ext uri="{9D8B030D-6E8A-4147-A177-3AD203B41FA5}">
                      <a16:colId xmlns:a16="http://schemas.microsoft.com/office/drawing/2014/main" val="645157274"/>
                    </a:ext>
                  </a:extLst>
                </a:gridCol>
              </a:tblGrid>
              <a:tr h="399839">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CExample, Thomas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FINANCE_OFFICER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American Legion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389625">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CExample, Curtis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SERVICE_OFFICER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0668</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363293">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CExample, DJ</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Adjutant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0668</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379923">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CExample, Helen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Commander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0668</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399885">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CSample, Elizabeth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Chaplain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0668</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336489">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CSample,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Vice Commander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0668</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bl>
          </a:graphicData>
        </a:graphic>
      </p:graphicFrame>
      <p:sp>
        <p:nvSpPr>
          <p:cNvPr id="13" name="Rectangle: Rounded Corners 12">
            <a:extLst>
              <a:ext uri="{FF2B5EF4-FFF2-40B4-BE49-F238E27FC236}">
                <a16:creationId xmlns:a16="http://schemas.microsoft.com/office/drawing/2014/main" id="{87D5FB90-6946-55D8-B510-F08649D91715}"/>
              </a:ext>
            </a:extLst>
          </p:cNvPr>
          <p:cNvSpPr/>
          <p:nvPr/>
        </p:nvSpPr>
        <p:spPr>
          <a:xfrm>
            <a:off x="12990346" y="5899584"/>
            <a:ext cx="1885647" cy="26568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15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90394B-354D-5796-EE7A-C66D9E7E43C8}"/>
              </a:ext>
            </a:extLst>
          </p:cNvPr>
          <p:cNvPicPr>
            <a:picLocks noChangeAspect="1"/>
          </p:cNvPicPr>
          <p:nvPr/>
        </p:nvPicPr>
        <p:blipFill>
          <a:blip r:embed="rId3"/>
          <a:stretch>
            <a:fillRect/>
          </a:stretch>
        </p:blipFill>
        <p:spPr>
          <a:xfrm>
            <a:off x="5285801" y="519112"/>
            <a:ext cx="11858625" cy="8715375"/>
          </a:xfrm>
          <a:prstGeom prst="rect">
            <a:avLst/>
          </a:prstGeom>
          <a:ln w="38100">
            <a:solidFill>
              <a:schemeClr val="accent1"/>
            </a:solidFill>
          </a:ln>
        </p:spPr>
      </p:pic>
      <p:sp>
        <p:nvSpPr>
          <p:cNvPr id="3" name="Text Placeholder 2">
            <a:extLst>
              <a:ext uri="{FF2B5EF4-FFF2-40B4-BE49-F238E27FC236}">
                <a16:creationId xmlns:a16="http://schemas.microsoft.com/office/drawing/2014/main" id="{2F12861C-6160-FD40-2143-5874305FB5FA}"/>
              </a:ext>
            </a:extLst>
          </p:cNvPr>
          <p:cNvSpPr>
            <a:spLocks noGrp="1"/>
          </p:cNvSpPr>
          <p:nvPr>
            <p:ph type="body" sz="quarter" idx="10"/>
          </p:nvPr>
        </p:nvSpPr>
        <p:spPr/>
        <p:txBody>
          <a:bodyPr>
            <a:normAutofit lnSpcReduction="10000"/>
          </a:bodyPr>
          <a:lstStyle/>
          <a:p>
            <a:r>
              <a:rPr lang="en-US" dirty="0"/>
              <a:t>OFFICER GROUPS</a:t>
            </a:r>
          </a:p>
        </p:txBody>
      </p:sp>
      <p:sp>
        <p:nvSpPr>
          <p:cNvPr id="6" name="Content Placeholder 2">
            <a:extLst>
              <a:ext uri="{FF2B5EF4-FFF2-40B4-BE49-F238E27FC236}">
                <a16:creationId xmlns:a16="http://schemas.microsoft.com/office/drawing/2014/main" id="{B0DC4BED-52A0-A03E-AAC4-ED405647F863}"/>
              </a:ext>
            </a:extLst>
          </p:cNvPr>
          <p:cNvSpPr txBox="1">
            <a:spLocks/>
          </p:cNvSpPr>
          <p:nvPr/>
        </p:nvSpPr>
        <p:spPr>
          <a:xfrm>
            <a:off x="195837" y="1231475"/>
            <a:ext cx="5320727" cy="2074433"/>
          </a:xfrm>
          <a:prstGeom prst="rect">
            <a:avLst/>
          </a:prstGeom>
        </p:spPr>
        <p:txBody>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r>
              <a:rPr lang="en-US" dirty="0"/>
              <a:t>Send email to all officers</a:t>
            </a:r>
          </a:p>
          <a:p>
            <a:endParaRPr lang="en-US" dirty="0"/>
          </a:p>
        </p:txBody>
      </p:sp>
      <p:pic>
        <p:nvPicPr>
          <p:cNvPr id="11" name="Picture 10">
            <a:extLst>
              <a:ext uri="{FF2B5EF4-FFF2-40B4-BE49-F238E27FC236}">
                <a16:creationId xmlns:a16="http://schemas.microsoft.com/office/drawing/2014/main" id="{D2028FB2-989B-7F2E-C7ED-B39D128CC580}"/>
              </a:ext>
            </a:extLst>
          </p:cNvPr>
          <p:cNvPicPr>
            <a:picLocks noChangeAspect="1"/>
          </p:cNvPicPr>
          <p:nvPr/>
        </p:nvPicPr>
        <p:blipFill>
          <a:blip r:embed="rId4"/>
          <a:stretch>
            <a:fillRect/>
          </a:stretch>
        </p:blipFill>
        <p:spPr>
          <a:xfrm>
            <a:off x="6616217" y="394252"/>
            <a:ext cx="9428556" cy="4149417"/>
          </a:xfrm>
          <a:prstGeom prst="rect">
            <a:avLst/>
          </a:prstGeom>
          <a:ln w="38100">
            <a:solidFill>
              <a:srgbClr val="0070C0"/>
            </a:solidFill>
          </a:ln>
        </p:spPr>
      </p:pic>
      <p:sp>
        <p:nvSpPr>
          <p:cNvPr id="5" name="Rectangle 4">
            <a:extLst>
              <a:ext uri="{FF2B5EF4-FFF2-40B4-BE49-F238E27FC236}">
                <a16:creationId xmlns:a16="http://schemas.microsoft.com/office/drawing/2014/main" id="{21C6C307-59DE-89AF-67EF-9AE3838BC959}"/>
              </a:ext>
            </a:extLst>
          </p:cNvPr>
          <p:cNvSpPr/>
          <p:nvPr/>
        </p:nvSpPr>
        <p:spPr>
          <a:xfrm>
            <a:off x="5789672" y="5942808"/>
            <a:ext cx="10776207" cy="21438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84966DF9-3B1C-B9BF-24F9-E222FA7B964D}"/>
              </a:ext>
            </a:extLst>
          </p:cNvPr>
          <p:cNvGraphicFramePr>
            <a:graphicFrameLocks noGrp="1"/>
          </p:cNvGraphicFramePr>
          <p:nvPr>
            <p:extLst>
              <p:ext uri="{D42A27DB-BD31-4B8C-83A1-F6EECF244321}">
                <p14:modId xmlns:p14="http://schemas.microsoft.com/office/powerpoint/2010/main" val="2236640698"/>
              </p:ext>
            </p:extLst>
          </p:nvPr>
        </p:nvGraphicFramePr>
        <p:xfrm>
          <a:off x="5794846" y="5899585"/>
          <a:ext cx="10794892" cy="2269054"/>
        </p:xfrm>
        <a:graphic>
          <a:graphicData uri="http://schemas.openxmlformats.org/drawingml/2006/table">
            <a:tbl>
              <a:tblPr firstRow="1" bandRow="1">
                <a:tableStyleId>{D27102A9-8310-4765-A935-A1911B00CA55}</a:tableStyleId>
              </a:tblPr>
              <a:tblGrid>
                <a:gridCol w="1009090">
                  <a:extLst>
                    <a:ext uri="{9D8B030D-6E8A-4147-A177-3AD203B41FA5}">
                      <a16:colId xmlns:a16="http://schemas.microsoft.com/office/drawing/2014/main" val="265809915"/>
                    </a:ext>
                  </a:extLst>
                </a:gridCol>
                <a:gridCol w="1569854">
                  <a:extLst>
                    <a:ext uri="{9D8B030D-6E8A-4147-A177-3AD203B41FA5}">
                      <a16:colId xmlns:a16="http://schemas.microsoft.com/office/drawing/2014/main" val="3035661314"/>
                    </a:ext>
                  </a:extLst>
                </a:gridCol>
                <a:gridCol w="2119875">
                  <a:extLst>
                    <a:ext uri="{9D8B030D-6E8A-4147-A177-3AD203B41FA5}">
                      <a16:colId xmlns:a16="http://schemas.microsoft.com/office/drawing/2014/main" val="2486729835"/>
                    </a:ext>
                  </a:extLst>
                </a:gridCol>
                <a:gridCol w="2108416">
                  <a:extLst>
                    <a:ext uri="{9D8B030D-6E8A-4147-A177-3AD203B41FA5}">
                      <a16:colId xmlns:a16="http://schemas.microsoft.com/office/drawing/2014/main" val="3297068136"/>
                    </a:ext>
                  </a:extLst>
                </a:gridCol>
                <a:gridCol w="698986">
                  <a:extLst>
                    <a:ext uri="{9D8B030D-6E8A-4147-A177-3AD203B41FA5}">
                      <a16:colId xmlns:a16="http://schemas.microsoft.com/office/drawing/2014/main" val="3593747754"/>
                    </a:ext>
                  </a:extLst>
                </a:gridCol>
                <a:gridCol w="1856323">
                  <a:extLst>
                    <a:ext uri="{9D8B030D-6E8A-4147-A177-3AD203B41FA5}">
                      <a16:colId xmlns:a16="http://schemas.microsoft.com/office/drawing/2014/main" val="3100587284"/>
                    </a:ext>
                  </a:extLst>
                </a:gridCol>
                <a:gridCol w="859408">
                  <a:extLst>
                    <a:ext uri="{9D8B030D-6E8A-4147-A177-3AD203B41FA5}">
                      <a16:colId xmlns:a16="http://schemas.microsoft.com/office/drawing/2014/main" val="3041654302"/>
                    </a:ext>
                  </a:extLst>
                </a:gridCol>
                <a:gridCol w="572940">
                  <a:extLst>
                    <a:ext uri="{9D8B030D-6E8A-4147-A177-3AD203B41FA5}">
                      <a16:colId xmlns:a16="http://schemas.microsoft.com/office/drawing/2014/main" val="645157274"/>
                    </a:ext>
                  </a:extLst>
                </a:gridCol>
              </a:tblGrid>
              <a:tr h="399839">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CExample, Thomas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FINANCE_OFFICER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American Legion Post 0668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389625">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CExample, Curtis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SERVICE_OFFICER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0668</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363293">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CExample, DJ</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Adjutant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0668</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379923">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CExample, Helen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Commander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0668</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399885">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CSample, Elizabeth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Chaplain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0668</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336489">
                <a:tc>
                  <a:txBody>
                    <a:bodyPr/>
                    <a:lstStyle/>
                    <a:p>
                      <a:pPr algn="l" rtl="0" fontAlgn="t"/>
                      <a:r>
                        <a:rPr lang="en-US" sz="1000" b="0" i="0" u="none" strike="noStrike" dirty="0">
                          <a:solidFill>
                            <a:schemeClr val="tx2">
                              <a:lumMod val="60000"/>
                              <a:lumOff val="40000"/>
                            </a:schemeClr>
                          </a:solidFill>
                          <a:effectLst/>
                          <a:latin typeface="Arial" panose="020B0604020202020204" pitchFamily="34" charset="0"/>
                        </a:rPr>
                        <a:t>CSample,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Vice Commander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rPr>
                        <a:t>American Legion Post 0668</a:t>
                      </a:r>
                    </a:p>
                    <a:p>
                      <a:pPr algn="l" rtl="0" fontAlgn="t"/>
                      <a:endParaRPr lang="en-US" sz="10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07/07/2025</a:t>
                      </a:r>
                    </a:p>
                    <a:p>
                      <a:pPr algn="l" rtl="0" fontAlgn="t"/>
                      <a:r>
                        <a:rPr lang="en-US" sz="1000" b="0" i="0" u="none" strike="noStrike" dirty="0">
                          <a:effectLst/>
                          <a:latin typeface="Arial" panose="020B0604020202020204" pitchFamily="34" charset="0"/>
                        </a:rPr>
                        <a:t>07/07/2026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0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VOTING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bl>
          </a:graphicData>
        </a:graphic>
      </p:graphicFrame>
      <p:pic>
        <p:nvPicPr>
          <p:cNvPr id="9" name="Picture 8">
            <a:extLst>
              <a:ext uri="{FF2B5EF4-FFF2-40B4-BE49-F238E27FC236}">
                <a16:creationId xmlns:a16="http://schemas.microsoft.com/office/drawing/2014/main" id="{A934BD02-8478-88A5-5471-AAA047E99733}"/>
              </a:ext>
            </a:extLst>
          </p:cNvPr>
          <p:cNvPicPr>
            <a:picLocks noChangeAspect="1"/>
          </p:cNvPicPr>
          <p:nvPr/>
        </p:nvPicPr>
        <p:blipFill>
          <a:blip r:embed="rId5"/>
          <a:stretch>
            <a:fillRect/>
          </a:stretch>
        </p:blipFill>
        <p:spPr>
          <a:xfrm>
            <a:off x="6067543" y="4818497"/>
            <a:ext cx="1402748" cy="1158415"/>
          </a:xfrm>
          <a:prstGeom prst="rect">
            <a:avLst/>
          </a:prstGeom>
          <a:ln w="28575">
            <a:solidFill>
              <a:schemeClr val="accent1"/>
            </a:solidFill>
          </a:ln>
        </p:spPr>
      </p:pic>
      <p:pic>
        <p:nvPicPr>
          <p:cNvPr id="7" name="Picture 6">
            <a:extLst>
              <a:ext uri="{FF2B5EF4-FFF2-40B4-BE49-F238E27FC236}">
                <a16:creationId xmlns:a16="http://schemas.microsoft.com/office/drawing/2014/main" id="{48CE9205-9EAE-C342-EA0E-1E41E955E62F}"/>
              </a:ext>
            </a:extLst>
          </p:cNvPr>
          <p:cNvPicPr>
            <a:picLocks noChangeAspect="1"/>
          </p:cNvPicPr>
          <p:nvPr/>
        </p:nvPicPr>
        <p:blipFill>
          <a:blip r:embed="rId6"/>
          <a:stretch>
            <a:fillRect/>
          </a:stretch>
        </p:blipFill>
        <p:spPr>
          <a:xfrm>
            <a:off x="5475290" y="5612129"/>
            <a:ext cx="268690" cy="2524061"/>
          </a:xfrm>
          <a:prstGeom prst="rect">
            <a:avLst/>
          </a:prstGeom>
          <a:ln w="38100">
            <a:solidFill>
              <a:schemeClr val="accent1"/>
            </a:solidFill>
          </a:ln>
        </p:spPr>
      </p:pic>
    </p:spTree>
    <p:extLst>
      <p:ext uri="{BB962C8B-B14F-4D97-AF65-F5344CB8AC3E}">
        <p14:creationId xmlns:p14="http://schemas.microsoft.com/office/powerpoint/2010/main" val="330618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4266E49-3762-6829-F3E7-4D6A783387B7}"/>
              </a:ext>
            </a:extLst>
          </p:cNvPr>
          <p:cNvGrpSpPr/>
          <p:nvPr/>
        </p:nvGrpSpPr>
        <p:grpSpPr>
          <a:xfrm>
            <a:off x="5830113" y="223335"/>
            <a:ext cx="11241361" cy="9203097"/>
            <a:chOff x="5779313" y="223336"/>
            <a:chExt cx="11241361" cy="9203097"/>
          </a:xfrm>
        </p:grpSpPr>
        <p:pic>
          <p:nvPicPr>
            <p:cNvPr id="2" name="Picture 1">
              <a:extLst>
                <a:ext uri="{FF2B5EF4-FFF2-40B4-BE49-F238E27FC236}">
                  <a16:creationId xmlns:a16="http://schemas.microsoft.com/office/drawing/2014/main" id="{D0C318E2-28DF-8BAE-2D96-E8B13D75AE86}"/>
                </a:ext>
              </a:extLst>
            </p:cNvPr>
            <p:cNvPicPr>
              <a:picLocks noChangeAspect="1"/>
            </p:cNvPicPr>
            <p:nvPr/>
          </p:nvPicPr>
          <p:blipFill>
            <a:blip r:embed="rId3"/>
            <a:stretch>
              <a:fillRect/>
            </a:stretch>
          </p:blipFill>
          <p:spPr>
            <a:xfrm>
              <a:off x="5952498" y="223336"/>
              <a:ext cx="11068176" cy="9203097"/>
            </a:xfrm>
            <a:prstGeom prst="rect">
              <a:avLst/>
            </a:prstGeom>
          </p:spPr>
        </p:pic>
        <p:pic>
          <p:nvPicPr>
            <p:cNvPr id="3" name="Picture 2">
              <a:extLst>
                <a:ext uri="{FF2B5EF4-FFF2-40B4-BE49-F238E27FC236}">
                  <a16:creationId xmlns:a16="http://schemas.microsoft.com/office/drawing/2014/main" id="{FD7854A6-285D-1DDD-B615-4763B509D895}"/>
                </a:ext>
              </a:extLst>
            </p:cNvPr>
            <p:cNvPicPr>
              <a:picLocks noChangeAspect="1"/>
            </p:cNvPicPr>
            <p:nvPr/>
          </p:nvPicPr>
          <p:blipFill>
            <a:blip r:embed="rId4"/>
            <a:stretch>
              <a:fillRect/>
            </a:stretch>
          </p:blipFill>
          <p:spPr>
            <a:xfrm>
              <a:off x="5779313" y="1858065"/>
              <a:ext cx="8711914" cy="5621212"/>
            </a:xfrm>
            <a:prstGeom prst="rect">
              <a:avLst/>
            </a:prstGeom>
          </p:spPr>
        </p:pic>
      </p:gr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GROUP PROFILE</a:t>
            </a:r>
          </a:p>
        </p:txBody>
      </p:sp>
      <p:sp>
        <p:nvSpPr>
          <p:cNvPr id="13" name="Rectangle: Rounded Corners 12">
            <a:extLst>
              <a:ext uri="{FF2B5EF4-FFF2-40B4-BE49-F238E27FC236}">
                <a16:creationId xmlns:a16="http://schemas.microsoft.com/office/drawing/2014/main" id="{0895B7BD-CE93-2621-A6FC-EFD0E232E78B}"/>
              </a:ext>
            </a:extLst>
          </p:cNvPr>
          <p:cNvSpPr/>
          <p:nvPr/>
        </p:nvSpPr>
        <p:spPr>
          <a:xfrm>
            <a:off x="7386762" y="223335"/>
            <a:ext cx="1099512" cy="41834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B3DF4E7-A2F1-847B-5947-A437AD868D5A}"/>
              </a:ext>
            </a:extLst>
          </p:cNvPr>
          <p:cNvPicPr>
            <a:picLocks noChangeAspect="1"/>
          </p:cNvPicPr>
          <p:nvPr/>
        </p:nvPicPr>
        <p:blipFill>
          <a:blip r:embed="rId5"/>
          <a:stretch>
            <a:fillRect/>
          </a:stretch>
        </p:blipFill>
        <p:spPr>
          <a:xfrm>
            <a:off x="7467200" y="1357339"/>
            <a:ext cx="5437739" cy="3467544"/>
          </a:xfrm>
          <a:prstGeom prst="rect">
            <a:avLst/>
          </a:prstGeom>
          <a:ln w="19050">
            <a:solidFill>
              <a:schemeClr val="accent1"/>
            </a:solidFill>
          </a:ln>
        </p:spPr>
      </p:pic>
      <p:sp>
        <p:nvSpPr>
          <p:cNvPr id="8" name="Rectangle: Rounded Corners 7">
            <a:extLst>
              <a:ext uri="{FF2B5EF4-FFF2-40B4-BE49-F238E27FC236}">
                <a16:creationId xmlns:a16="http://schemas.microsoft.com/office/drawing/2014/main" id="{E6B8637D-615C-6B0A-CC94-5F5EE38E0EAE}"/>
              </a:ext>
            </a:extLst>
          </p:cNvPr>
          <p:cNvSpPr/>
          <p:nvPr/>
        </p:nvSpPr>
        <p:spPr>
          <a:xfrm>
            <a:off x="8670131" y="1858064"/>
            <a:ext cx="2540794" cy="58033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3CF4523-A209-36A2-DE06-A53938426435}"/>
              </a:ext>
            </a:extLst>
          </p:cNvPr>
          <p:cNvPicPr>
            <a:picLocks noChangeAspect="1"/>
          </p:cNvPicPr>
          <p:nvPr/>
        </p:nvPicPr>
        <p:blipFill>
          <a:blip r:embed="rId6"/>
          <a:stretch>
            <a:fillRect/>
          </a:stretch>
        </p:blipFill>
        <p:spPr>
          <a:xfrm>
            <a:off x="1110970" y="1236463"/>
            <a:ext cx="2897747" cy="8241877"/>
          </a:xfrm>
          <a:prstGeom prst="rect">
            <a:avLst/>
          </a:prstGeom>
        </p:spPr>
      </p:pic>
    </p:spTree>
    <p:extLst>
      <p:ext uri="{BB962C8B-B14F-4D97-AF65-F5344CB8AC3E}">
        <p14:creationId xmlns:p14="http://schemas.microsoft.com/office/powerpoint/2010/main" val="1771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000"/>
                                        <p:tgtEl>
                                          <p:spTgt spid="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E5FC6B-3F29-D344-64A1-AC835BB79937}"/>
              </a:ext>
            </a:extLst>
          </p:cNvPr>
          <p:cNvPicPr>
            <a:picLocks noChangeAspect="1"/>
          </p:cNvPicPr>
          <p:nvPr/>
        </p:nvPicPr>
        <p:blipFill>
          <a:blip r:embed="rId3"/>
          <a:stretch>
            <a:fillRect/>
          </a:stretch>
        </p:blipFill>
        <p:spPr>
          <a:xfrm>
            <a:off x="1110970" y="1236463"/>
            <a:ext cx="2897747" cy="8241877"/>
          </a:xfrm>
          <a:prstGeom prst="rect">
            <a:avLst/>
          </a:prstGeom>
        </p:spPr>
      </p:pic>
      <p:pic>
        <p:nvPicPr>
          <p:cNvPr id="10" name="Picture 9">
            <a:extLst>
              <a:ext uri="{FF2B5EF4-FFF2-40B4-BE49-F238E27FC236}">
                <a16:creationId xmlns:a16="http://schemas.microsoft.com/office/drawing/2014/main" id="{A7C08D69-4A47-EBCB-20C8-49AA491A096C}"/>
              </a:ext>
            </a:extLst>
          </p:cNvPr>
          <p:cNvPicPr>
            <a:picLocks noChangeAspect="1"/>
          </p:cNvPicPr>
          <p:nvPr/>
        </p:nvPicPr>
        <p:blipFill>
          <a:blip r:embed="rId4"/>
          <a:stretch>
            <a:fillRect/>
          </a:stretch>
        </p:blipFill>
        <p:spPr>
          <a:xfrm>
            <a:off x="5952498" y="223336"/>
            <a:ext cx="11068176" cy="9203097"/>
          </a:xfrm>
          <a:prstGeom prst="rect">
            <a:avLst/>
          </a:prstGeom>
        </p:spPr>
      </p:pic>
      <p:sp>
        <p:nvSpPr>
          <p:cNvPr id="3" name="Text Placeholder 2">
            <a:extLst>
              <a:ext uri="{FF2B5EF4-FFF2-40B4-BE49-F238E27FC236}">
                <a16:creationId xmlns:a16="http://schemas.microsoft.com/office/drawing/2014/main" id="{5BD2B06A-4599-35CE-7733-8E11AE7951F0}"/>
              </a:ext>
            </a:extLst>
          </p:cNvPr>
          <p:cNvSpPr>
            <a:spLocks noGrp="1"/>
          </p:cNvSpPr>
          <p:nvPr>
            <p:ph type="body" sz="quarter" idx="10"/>
          </p:nvPr>
        </p:nvSpPr>
        <p:spPr/>
        <p:txBody>
          <a:bodyPr>
            <a:normAutofit lnSpcReduction="10000"/>
          </a:bodyPr>
          <a:lstStyle/>
          <a:p>
            <a:r>
              <a:rPr lang="en-US" dirty="0"/>
              <a:t>GROUP SERVICES</a:t>
            </a:r>
          </a:p>
        </p:txBody>
      </p:sp>
      <p:sp>
        <p:nvSpPr>
          <p:cNvPr id="5" name="Rectangle: Rounded Corners 4">
            <a:extLst>
              <a:ext uri="{FF2B5EF4-FFF2-40B4-BE49-F238E27FC236}">
                <a16:creationId xmlns:a16="http://schemas.microsoft.com/office/drawing/2014/main" id="{67235CD4-28B7-7A4C-8244-122D47AB875D}"/>
              </a:ext>
            </a:extLst>
          </p:cNvPr>
          <p:cNvSpPr/>
          <p:nvPr/>
        </p:nvSpPr>
        <p:spPr>
          <a:xfrm>
            <a:off x="1328927" y="5904913"/>
            <a:ext cx="2679789" cy="154744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8D6931D-D32F-1947-0BC3-6AEA41973EBA}"/>
              </a:ext>
            </a:extLst>
          </p:cNvPr>
          <p:cNvGrpSpPr/>
          <p:nvPr/>
        </p:nvGrpSpPr>
        <p:grpSpPr>
          <a:xfrm>
            <a:off x="5953125" y="215411"/>
            <a:ext cx="10906125" cy="11953878"/>
            <a:chOff x="5953125" y="215411"/>
            <a:chExt cx="10906125" cy="11953878"/>
          </a:xfrm>
        </p:grpSpPr>
        <p:pic>
          <p:nvPicPr>
            <p:cNvPr id="7" name="Picture 6">
              <a:extLst>
                <a:ext uri="{FF2B5EF4-FFF2-40B4-BE49-F238E27FC236}">
                  <a16:creationId xmlns:a16="http://schemas.microsoft.com/office/drawing/2014/main" id="{C6102833-CBB3-795C-D4A8-2D480B02D3AA}"/>
                </a:ext>
              </a:extLst>
            </p:cNvPr>
            <p:cNvPicPr>
              <a:picLocks noChangeAspect="1"/>
            </p:cNvPicPr>
            <p:nvPr/>
          </p:nvPicPr>
          <p:blipFill>
            <a:blip r:embed="rId5"/>
            <a:stretch>
              <a:fillRect/>
            </a:stretch>
          </p:blipFill>
          <p:spPr>
            <a:xfrm>
              <a:off x="5953125" y="215411"/>
              <a:ext cx="10906125" cy="7353300"/>
            </a:xfrm>
            <a:prstGeom prst="rect">
              <a:avLst/>
            </a:prstGeom>
          </p:spPr>
        </p:pic>
        <p:pic>
          <p:nvPicPr>
            <p:cNvPr id="9" name="Picture 8">
              <a:extLst>
                <a:ext uri="{FF2B5EF4-FFF2-40B4-BE49-F238E27FC236}">
                  <a16:creationId xmlns:a16="http://schemas.microsoft.com/office/drawing/2014/main" id="{BA63359D-4AE3-C66D-B86D-20C1F4868CD7}"/>
                </a:ext>
              </a:extLst>
            </p:cNvPr>
            <p:cNvPicPr>
              <a:picLocks noChangeAspect="1"/>
            </p:cNvPicPr>
            <p:nvPr/>
          </p:nvPicPr>
          <p:blipFill>
            <a:blip r:embed="rId6"/>
            <a:stretch>
              <a:fillRect/>
            </a:stretch>
          </p:blipFill>
          <p:spPr>
            <a:xfrm>
              <a:off x="6015037" y="7082939"/>
              <a:ext cx="10782300" cy="5086350"/>
            </a:xfrm>
            <a:prstGeom prst="rect">
              <a:avLst/>
            </a:prstGeom>
          </p:spPr>
        </p:pic>
        <p:pic>
          <p:nvPicPr>
            <p:cNvPr id="11" name="Picture 10">
              <a:extLst>
                <a:ext uri="{FF2B5EF4-FFF2-40B4-BE49-F238E27FC236}">
                  <a16:creationId xmlns:a16="http://schemas.microsoft.com/office/drawing/2014/main" id="{7BB0F6FE-6FB1-DA4F-B43A-778CF31689C1}"/>
                </a:ext>
              </a:extLst>
            </p:cNvPr>
            <p:cNvPicPr>
              <a:picLocks noChangeAspect="1"/>
            </p:cNvPicPr>
            <p:nvPr/>
          </p:nvPicPr>
          <p:blipFill>
            <a:blip r:embed="rId7"/>
            <a:stretch>
              <a:fillRect/>
            </a:stretch>
          </p:blipFill>
          <p:spPr>
            <a:xfrm>
              <a:off x="8322488" y="223337"/>
              <a:ext cx="1454558" cy="567972"/>
            </a:xfrm>
            <a:prstGeom prst="rect">
              <a:avLst/>
            </a:prstGeom>
          </p:spPr>
        </p:pic>
      </p:grpSp>
      <p:pic>
        <p:nvPicPr>
          <p:cNvPr id="18" name="Picture 17">
            <a:extLst>
              <a:ext uri="{FF2B5EF4-FFF2-40B4-BE49-F238E27FC236}">
                <a16:creationId xmlns:a16="http://schemas.microsoft.com/office/drawing/2014/main" id="{D8BC062E-CF73-3575-C075-94F3BF95BD6C}"/>
              </a:ext>
            </a:extLst>
          </p:cNvPr>
          <p:cNvPicPr>
            <a:picLocks noChangeAspect="1"/>
          </p:cNvPicPr>
          <p:nvPr/>
        </p:nvPicPr>
        <p:blipFill>
          <a:blip r:embed="rId8"/>
          <a:stretch>
            <a:fillRect/>
          </a:stretch>
        </p:blipFill>
        <p:spPr>
          <a:xfrm>
            <a:off x="12004064" y="2812937"/>
            <a:ext cx="4173782" cy="6289738"/>
          </a:xfrm>
          <a:prstGeom prst="rect">
            <a:avLst/>
          </a:prstGeom>
          <a:ln w="28575">
            <a:solidFill>
              <a:schemeClr val="accent1"/>
            </a:solidFill>
          </a:ln>
        </p:spPr>
      </p:pic>
    </p:spTree>
    <p:extLst>
      <p:ext uri="{BB962C8B-B14F-4D97-AF65-F5344CB8AC3E}">
        <p14:creationId xmlns:p14="http://schemas.microsoft.com/office/powerpoint/2010/main" val="256490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1000"/>
                                        <p:tgtEl>
                                          <p:spTgt spid="12"/>
                                        </p:tgtEl>
                                      </p:cBhvr>
                                    </p:animEffect>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19.2|10.7|2.4|2.9"/>
</p:tagLst>
</file>

<file path=ppt/tags/tag2.xml><?xml version="1.0" encoding="utf-8"?>
<p:tagLst xmlns:a="http://schemas.openxmlformats.org/drawingml/2006/main" xmlns:r="http://schemas.openxmlformats.org/officeDocument/2006/relationships" xmlns:p="http://schemas.openxmlformats.org/presentationml/2006/main">
  <p:tag name="TIMING" val="|4.5|19.2|10.7|2.4|2.9"/>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7" ma:contentTypeDescription="Create a new document." ma:contentTypeScope="" ma:versionID="34db6b29d70940eb5006514545ea8ed5">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ccc0a265596b735b81654d43cc7212da"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2996780-8ee3-477e-ac96-c28f58c3e646">
      <UserInfo>
        <DisplayName/>
        <AccountId xsi:nil="true"/>
        <AccountType/>
      </UserInfo>
    </SharedWithUsers>
    <MediaLengthInSeconds xmlns="678c04f6-f183-44c2-9cd0-bee70d2694e8" xsi:nil="true"/>
    <Notes xmlns="678c04f6-f183-44c2-9cd0-bee70d2694e8" xsi:nil="true"/>
    <TaxCatchAll xmlns="f2996780-8ee3-477e-ac96-c28f58c3e646" xsi:nil="true"/>
    <lcf76f155ced4ddcb4097134ff3c332f xmlns="678c04f6-f183-44c2-9cd0-bee70d2694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CCB647B-232C-47EB-B444-F08A9FFEE1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612F0F-5350-43A8-96E7-1CD8DD314A8D}">
  <ds:schemaRefs>
    <ds:schemaRef ds:uri="http://schemas.microsoft.com/sharepoint/v3/contenttype/forms"/>
  </ds:schemaRefs>
</ds:datastoreItem>
</file>

<file path=customXml/itemProps3.xml><?xml version="1.0" encoding="utf-8"?>
<ds:datastoreItem xmlns:ds="http://schemas.openxmlformats.org/officeDocument/2006/customXml" ds:itemID="{28CFC471-5ACB-4C5D-8C08-A06F19649396}">
  <ds:schemaRefs>
    <ds:schemaRef ds:uri="http://schemas.microsoft.com/office/2006/documentManagement/types"/>
    <ds:schemaRef ds:uri="http://www.w3.org/XML/1998/namespace"/>
    <ds:schemaRef ds:uri="f2996780-8ee3-477e-ac96-c28f58c3e646"/>
    <ds:schemaRef ds:uri="http://schemas.openxmlformats.org/package/2006/metadata/core-properties"/>
    <ds:schemaRef ds:uri="http://purl.org/dc/elements/1.1/"/>
    <ds:schemaRef ds:uri="http://schemas.microsoft.com/office/infopath/2007/PartnerControls"/>
    <ds:schemaRef ds:uri="678c04f6-f183-44c2-9cd0-bee70d2694e8"/>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2399</TotalTime>
  <Words>1780</Words>
  <Application>Microsoft Office PowerPoint</Application>
  <PresentationFormat>Custom</PresentationFormat>
  <Paragraphs>320</Paragraphs>
  <Slides>26</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Avenir Next</vt:lpstr>
      <vt:lpstr>Avenir Next Demi Bold</vt:lpstr>
      <vt:lpstr>Calibri</vt:lpstr>
      <vt:lpstr>Times New Roman</vt:lpstr>
      <vt:lpstr>Wingdings</vt:lpstr>
      <vt:lpstr>American Legion Theme</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5</cp:revision>
  <cp:lastPrinted>2021-10-04T12:15:22Z</cp:lastPrinted>
  <dcterms:created xsi:type="dcterms:W3CDTF">2024-02-15T16:33:50Z</dcterms:created>
  <dcterms:modified xsi:type="dcterms:W3CDTF">2025-04-04T12:34:43Z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y fmtid="{D5CDD505-2E9C-101B-9397-08002B2CF9AE}" pid="11" name="Order">
    <vt:r8>201200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y fmtid="{D5CDD505-2E9C-101B-9397-08002B2CF9AE}" pid="18" name="_MarkAsFinal">
    <vt:bool>true</vt:bool>
  </property>
</Properties>
</file>